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34"/>
  </p:notesMasterIdLst>
  <p:handoutMasterIdLst>
    <p:handoutMasterId r:id="rId35"/>
  </p:handoutMasterIdLst>
  <p:sldIdLst>
    <p:sldId id="564" r:id="rId6"/>
    <p:sldId id="565" r:id="rId7"/>
    <p:sldId id="566" r:id="rId8"/>
    <p:sldId id="568" r:id="rId9"/>
    <p:sldId id="567" r:id="rId10"/>
    <p:sldId id="569" r:id="rId11"/>
    <p:sldId id="570" r:id="rId12"/>
    <p:sldId id="572" r:id="rId13"/>
    <p:sldId id="573" r:id="rId14"/>
    <p:sldId id="574" r:id="rId15"/>
    <p:sldId id="575" r:id="rId16"/>
    <p:sldId id="576" r:id="rId17"/>
    <p:sldId id="577" r:id="rId18"/>
    <p:sldId id="578" r:id="rId19"/>
    <p:sldId id="579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8" r:id="rId29"/>
    <p:sldId id="589" r:id="rId30"/>
    <p:sldId id="590" r:id="rId31"/>
    <p:sldId id="591" r:id="rId32"/>
    <p:sldId id="571" r:id="rId33"/>
  </p:sldIdLst>
  <p:sldSz cx="9144000" cy="6858000" type="screen4x3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1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734"/>
    <a:srgbClr val="EBE489"/>
    <a:srgbClr val="E29457"/>
    <a:srgbClr val="DDB564"/>
    <a:srgbClr val="BB8A51"/>
    <a:srgbClr val="8D6472"/>
    <a:srgbClr val="9A6573"/>
    <a:srgbClr val="68545A"/>
    <a:srgbClr val="C6D891"/>
    <a:srgbClr val="C2D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23D26-7212-41DA-A51D-C0761C2AE2FF}" v="8" dt="2020-06-22T14:18:40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7050" autoAdjust="0"/>
  </p:normalViewPr>
  <p:slideViewPr>
    <p:cSldViewPr>
      <p:cViewPr varScale="1">
        <p:scale>
          <a:sx n="71" d="100"/>
          <a:sy n="71" d="100"/>
        </p:scale>
        <p:origin x="160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74" y="-96"/>
      </p:cViewPr>
      <p:guideLst>
        <p:guide orient="horz" pos="3151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roog" userId="2637714e-ad80-4cee-a93b-54fd0fe799f7" providerId="ADAL" clId="{7DE23D26-7212-41DA-A51D-C0761C2AE2FF}"/>
    <pc:docChg chg="undo redo custSel addSld delSld modSld">
      <pc:chgData name="Danielle Droog" userId="2637714e-ad80-4cee-a93b-54fd0fe799f7" providerId="ADAL" clId="{7DE23D26-7212-41DA-A51D-C0761C2AE2FF}" dt="2020-06-23T09:40:48.157" v="675" actId="1038"/>
      <pc:docMkLst>
        <pc:docMk/>
      </pc:docMkLst>
      <pc:sldChg chg="modSp mod">
        <pc:chgData name="Danielle Droog" userId="2637714e-ad80-4cee-a93b-54fd0fe799f7" providerId="ADAL" clId="{7DE23D26-7212-41DA-A51D-C0761C2AE2FF}" dt="2020-06-22T15:05:06.639" v="557" actId="207"/>
        <pc:sldMkLst>
          <pc:docMk/>
          <pc:sldMk cId="3466844722" sldId="564"/>
        </pc:sldMkLst>
        <pc:spChg chg="mod">
          <ac:chgData name="Danielle Droog" userId="2637714e-ad80-4cee-a93b-54fd0fe799f7" providerId="ADAL" clId="{7DE23D26-7212-41DA-A51D-C0761C2AE2FF}" dt="2020-06-22T15:05:06.639" v="557" actId="207"/>
          <ac:spMkLst>
            <pc:docMk/>
            <pc:sldMk cId="3466844722" sldId="564"/>
            <ac:spMk id="6" creationId="{AC6CEDDE-2668-4DAF-9331-698E45CD9E9A}"/>
          </ac:spMkLst>
        </pc:spChg>
        <pc:picChg chg="mod">
          <ac:chgData name="Danielle Droog" userId="2637714e-ad80-4cee-a93b-54fd0fe799f7" providerId="ADAL" clId="{7DE23D26-7212-41DA-A51D-C0761C2AE2FF}" dt="2020-06-22T15:04:30.501" v="523" actId="14861"/>
          <ac:picMkLst>
            <pc:docMk/>
            <pc:sldMk cId="3466844722" sldId="564"/>
            <ac:picMk id="3" creationId="{00000000-0000-0000-0000-000000000000}"/>
          </ac:picMkLst>
        </pc:picChg>
      </pc:sldChg>
      <pc:sldChg chg="modSp mod">
        <pc:chgData name="Danielle Droog" userId="2637714e-ad80-4cee-a93b-54fd0fe799f7" providerId="ADAL" clId="{7DE23D26-7212-41DA-A51D-C0761C2AE2FF}" dt="2020-06-22T15:05:45.058" v="561" actId="403"/>
        <pc:sldMkLst>
          <pc:docMk/>
          <pc:sldMk cId="373407782" sldId="565"/>
        </pc:sldMkLst>
        <pc:spChg chg="mod">
          <ac:chgData name="Danielle Droog" userId="2637714e-ad80-4cee-a93b-54fd0fe799f7" providerId="ADAL" clId="{7DE23D26-7212-41DA-A51D-C0761C2AE2FF}" dt="2020-06-22T15:05:45.058" v="561" actId="403"/>
          <ac:spMkLst>
            <pc:docMk/>
            <pc:sldMk cId="373407782" sldId="565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5:05:29.120" v="559" actId="120"/>
          <ac:spMkLst>
            <pc:docMk/>
            <pc:sldMk cId="373407782" sldId="565"/>
            <ac:spMk id="8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7:25:45.863" v="617" actId="20577"/>
        <pc:sldMkLst>
          <pc:docMk/>
          <pc:sldMk cId="4246279770" sldId="566"/>
        </pc:sldMkLst>
        <pc:spChg chg="mod">
          <ac:chgData name="Danielle Droog" userId="2637714e-ad80-4cee-a93b-54fd0fe799f7" providerId="ADAL" clId="{7DE23D26-7212-41DA-A51D-C0761C2AE2FF}" dt="2020-06-23T07:25:45.863" v="617" actId="20577"/>
          <ac:spMkLst>
            <pc:docMk/>
            <pc:sldMk cId="4246279770" sldId="566"/>
            <ac:spMk id="7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5:06:53.669" v="567" actId="14100"/>
          <ac:picMkLst>
            <pc:docMk/>
            <pc:sldMk cId="4246279770" sldId="566"/>
            <ac:picMk id="6" creationId="{00000000-0000-0000-0000-000000000000}"/>
          </ac:picMkLst>
        </pc:picChg>
      </pc:sldChg>
      <pc:sldChg chg="modSp mod">
        <pc:chgData name="Danielle Droog" userId="2637714e-ad80-4cee-a93b-54fd0fe799f7" providerId="ADAL" clId="{7DE23D26-7212-41DA-A51D-C0761C2AE2FF}" dt="2020-06-22T15:11:21.055" v="597" actId="207"/>
        <pc:sldMkLst>
          <pc:docMk/>
          <pc:sldMk cId="4198669267" sldId="567"/>
        </pc:sldMkLst>
        <pc:spChg chg="mod">
          <ac:chgData name="Danielle Droog" userId="2637714e-ad80-4cee-a93b-54fd0fe799f7" providerId="ADAL" clId="{7DE23D26-7212-41DA-A51D-C0761C2AE2FF}" dt="2020-06-22T15:11:08.584" v="594" actId="207"/>
          <ac:spMkLst>
            <pc:docMk/>
            <pc:sldMk cId="4198669267" sldId="567"/>
            <ac:spMk id="5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5:11:21.055" v="597" actId="207"/>
          <ac:spMkLst>
            <pc:docMk/>
            <pc:sldMk cId="4198669267" sldId="567"/>
            <ac:spMk id="7" creationId="{00000000-0000-0000-0000-000000000000}"/>
          </ac:spMkLst>
        </pc:spChg>
      </pc:sldChg>
      <pc:sldChg chg="addSp delSp modSp mod modClrScheme chgLayout">
        <pc:chgData name="Danielle Droog" userId="2637714e-ad80-4cee-a93b-54fd0fe799f7" providerId="ADAL" clId="{7DE23D26-7212-41DA-A51D-C0761C2AE2FF}" dt="2020-06-22T15:10:35.375" v="591" actId="1076"/>
        <pc:sldMkLst>
          <pc:docMk/>
          <pc:sldMk cId="4013560668" sldId="568"/>
        </pc:sldMkLst>
        <pc:spChg chg="del">
          <ac:chgData name="Danielle Droog" userId="2637714e-ad80-4cee-a93b-54fd0fe799f7" providerId="ADAL" clId="{7DE23D26-7212-41DA-A51D-C0761C2AE2FF}" dt="2020-06-22T15:09:19.444" v="584" actId="478"/>
          <ac:spMkLst>
            <pc:docMk/>
            <pc:sldMk cId="4013560668" sldId="568"/>
            <ac:spMk id="2" creationId="{00000000-0000-0000-0000-000000000000}"/>
          </ac:spMkLst>
        </pc:spChg>
        <pc:spChg chg="del">
          <ac:chgData name="Danielle Droog" userId="2637714e-ad80-4cee-a93b-54fd0fe799f7" providerId="ADAL" clId="{7DE23D26-7212-41DA-A51D-C0761C2AE2FF}" dt="2020-06-22T15:10:01.303" v="588" actId="700"/>
          <ac:spMkLst>
            <pc:docMk/>
            <pc:sldMk cId="4013560668" sldId="568"/>
            <ac:spMk id="3" creationId="{00000000-0000-0000-0000-000000000000}"/>
          </ac:spMkLst>
        </pc:spChg>
        <pc:spChg chg="del">
          <ac:chgData name="Danielle Droog" userId="2637714e-ad80-4cee-a93b-54fd0fe799f7" providerId="ADAL" clId="{7DE23D26-7212-41DA-A51D-C0761C2AE2FF}" dt="2020-06-22T15:10:01.303" v="588" actId="700"/>
          <ac:spMkLst>
            <pc:docMk/>
            <pc:sldMk cId="4013560668" sldId="568"/>
            <ac:spMk id="5" creationId="{00000000-0000-0000-0000-000000000000}"/>
          </ac:spMkLst>
        </pc:spChg>
        <pc:spChg chg="del">
          <ac:chgData name="Danielle Droog" userId="2637714e-ad80-4cee-a93b-54fd0fe799f7" providerId="ADAL" clId="{7DE23D26-7212-41DA-A51D-C0761C2AE2FF}" dt="2020-06-22T15:10:01.303" v="588" actId="700"/>
          <ac:spMkLst>
            <pc:docMk/>
            <pc:sldMk cId="4013560668" sldId="568"/>
            <ac:spMk id="6" creationId="{00000000-0000-0000-0000-000000000000}"/>
          </ac:spMkLst>
        </pc:spChg>
        <pc:spChg chg="add del mod">
          <ac:chgData name="Danielle Droog" userId="2637714e-ad80-4cee-a93b-54fd0fe799f7" providerId="ADAL" clId="{7DE23D26-7212-41DA-A51D-C0761C2AE2FF}" dt="2020-06-22T15:10:35.375" v="591" actId="1076"/>
          <ac:spMkLst>
            <pc:docMk/>
            <pc:sldMk cId="4013560668" sldId="568"/>
            <ac:spMk id="8" creationId="{00000000-0000-0000-0000-000000000000}"/>
          </ac:spMkLst>
        </pc:spChg>
        <pc:spChg chg="add del mod">
          <ac:chgData name="Danielle Droog" userId="2637714e-ad80-4cee-a93b-54fd0fe799f7" providerId="ADAL" clId="{7DE23D26-7212-41DA-A51D-C0761C2AE2FF}" dt="2020-06-22T15:07:58.571" v="574" actId="478"/>
          <ac:spMkLst>
            <pc:docMk/>
            <pc:sldMk cId="4013560668" sldId="568"/>
            <ac:spMk id="9" creationId="{4BC7BC4E-3CBF-48AA-8F67-5BCF78409440}"/>
          </ac:spMkLst>
        </pc:spChg>
        <pc:spChg chg="add del mod">
          <ac:chgData name="Danielle Droog" userId="2637714e-ad80-4cee-a93b-54fd0fe799f7" providerId="ADAL" clId="{7DE23D26-7212-41DA-A51D-C0761C2AE2FF}" dt="2020-06-22T15:10:01.303" v="588" actId="700"/>
          <ac:spMkLst>
            <pc:docMk/>
            <pc:sldMk cId="4013560668" sldId="568"/>
            <ac:spMk id="11" creationId="{DE4D60AB-4EEA-4746-92C5-1BF228629AFE}"/>
          </ac:spMkLst>
        </pc:spChg>
        <pc:spChg chg="add del mod ord">
          <ac:chgData name="Danielle Droog" userId="2637714e-ad80-4cee-a93b-54fd0fe799f7" providerId="ADAL" clId="{7DE23D26-7212-41DA-A51D-C0761C2AE2FF}" dt="2020-06-22T15:10:16.989" v="590" actId="478"/>
          <ac:spMkLst>
            <pc:docMk/>
            <pc:sldMk cId="4013560668" sldId="568"/>
            <ac:spMk id="14" creationId="{AF7B4A5C-8E81-4E8A-B19D-E63974D378A0}"/>
          </ac:spMkLst>
        </pc:spChg>
        <pc:picChg chg="add del mod">
          <ac:chgData name="Danielle Droog" userId="2637714e-ad80-4cee-a93b-54fd0fe799f7" providerId="ADAL" clId="{7DE23D26-7212-41DA-A51D-C0761C2AE2FF}" dt="2020-06-22T15:08:12.918" v="576" actId="478"/>
          <ac:picMkLst>
            <pc:docMk/>
            <pc:sldMk cId="4013560668" sldId="568"/>
            <ac:picMk id="7" creationId="{00000000-0000-0000-0000-000000000000}"/>
          </ac:picMkLst>
        </pc:picChg>
        <pc:picChg chg="add del mod">
          <ac:chgData name="Danielle Droog" userId="2637714e-ad80-4cee-a93b-54fd0fe799f7" providerId="ADAL" clId="{7DE23D26-7212-41DA-A51D-C0761C2AE2FF}" dt="2020-06-22T15:08:54.655" v="580"/>
          <ac:picMkLst>
            <pc:docMk/>
            <pc:sldMk cId="4013560668" sldId="568"/>
            <ac:picMk id="12" creationId="{37C666B0-9C9A-43C1-89B6-14BEE5E9C5DB}"/>
          </ac:picMkLst>
        </pc:picChg>
        <pc:picChg chg="add del mod ord">
          <ac:chgData name="Danielle Droog" userId="2637714e-ad80-4cee-a93b-54fd0fe799f7" providerId="ADAL" clId="{7DE23D26-7212-41DA-A51D-C0761C2AE2FF}" dt="2020-06-22T15:09:27.962" v="586" actId="478"/>
          <ac:picMkLst>
            <pc:docMk/>
            <pc:sldMk cId="4013560668" sldId="568"/>
            <ac:picMk id="13" creationId="{18D74BAE-2F30-415B-B088-370870177AB3}"/>
          </ac:picMkLst>
        </pc:picChg>
      </pc:sldChg>
      <pc:sldChg chg="modSp mod">
        <pc:chgData name="Danielle Droog" userId="2637714e-ad80-4cee-a93b-54fd0fe799f7" providerId="ADAL" clId="{7DE23D26-7212-41DA-A51D-C0761C2AE2FF}" dt="2020-06-23T09:30:17.463" v="619" actId="14100"/>
        <pc:sldMkLst>
          <pc:docMk/>
          <pc:sldMk cId="2248599881" sldId="569"/>
        </pc:sldMkLst>
        <pc:spChg chg="mod">
          <ac:chgData name="Danielle Droog" userId="2637714e-ad80-4cee-a93b-54fd0fe799f7" providerId="ADAL" clId="{7DE23D26-7212-41DA-A51D-C0761C2AE2FF}" dt="2020-06-23T07:18:24.535" v="606" actId="20577"/>
          <ac:spMkLst>
            <pc:docMk/>
            <pc:sldMk cId="2248599881" sldId="569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0:17.463" v="619" actId="14100"/>
          <ac:spMkLst>
            <pc:docMk/>
            <pc:sldMk cId="2248599881" sldId="569"/>
            <ac:spMk id="7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7:31.987" v="659" actId="1038"/>
        <pc:sldMkLst>
          <pc:docMk/>
          <pc:sldMk cId="97352834" sldId="570"/>
        </pc:sldMkLst>
        <pc:spChg chg="mod">
          <ac:chgData name="Danielle Droog" userId="2637714e-ad80-4cee-a93b-54fd0fe799f7" providerId="ADAL" clId="{7DE23D26-7212-41DA-A51D-C0761C2AE2FF}" dt="2020-06-23T09:37:31.987" v="659" actId="1038"/>
          <ac:spMkLst>
            <pc:docMk/>
            <pc:sldMk cId="97352834" sldId="570"/>
            <ac:spMk id="8" creationId="{00000000-0000-0000-0000-000000000000}"/>
          </ac:spMkLst>
        </pc:spChg>
      </pc:sldChg>
      <pc:sldChg chg="addSp delSp modSp mod setBg modClrScheme chgLayout">
        <pc:chgData name="Danielle Droog" userId="2637714e-ad80-4cee-a93b-54fd0fe799f7" providerId="ADAL" clId="{7DE23D26-7212-41DA-A51D-C0761C2AE2FF}" dt="2020-06-23T07:25:35.156" v="616" actId="20577"/>
        <pc:sldMkLst>
          <pc:docMk/>
          <pc:sldMk cId="2034575797" sldId="571"/>
        </pc:sldMkLst>
        <pc:spChg chg="add del">
          <ac:chgData name="Danielle Droog" userId="2637714e-ad80-4cee-a93b-54fd0fe799f7" providerId="ADAL" clId="{7DE23D26-7212-41DA-A51D-C0761C2AE2FF}" dt="2020-06-22T14:52:50.989" v="350" actId="700"/>
          <ac:spMkLst>
            <pc:docMk/>
            <pc:sldMk cId="2034575797" sldId="571"/>
            <ac:spMk id="2" creationId="{00000000-0000-0000-0000-000000000000}"/>
          </ac:spMkLst>
        </pc:spChg>
        <pc:spChg chg="add del">
          <ac:chgData name="Danielle Droog" userId="2637714e-ad80-4cee-a93b-54fd0fe799f7" providerId="ADAL" clId="{7DE23D26-7212-41DA-A51D-C0761C2AE2FF}" dt="2020-06-22T14:52:50.989" v="350" actId="700"/>
          <ac:spMkLst>
            <pc:docMk/>
            <pc:sldMk cId="2034575797" sldId="571"/>
            <ac:spMk id="3" creationId="{00000000-0000-0000-0000-000000000000}"/>
          </ac:spMkLst>
        </pc:spChg>
        <pc:spChg chg="add del">
          <ac:chgData name="Danielle Droog" userId="2637714e-ad80-4cee-a93b-54fd0fe799f7" providerId="ADAL" clId="{7DE23D26-7212-41DA-A51D-C0761C2AE2FF}" dt="2020-06-22T14:52:50.989" v="350" actId="700"/>
          <ac:spMkLst>
            <pc:docMk/>
            <pc:sldMk cId="2034575797" sldId="571"/>
            <ac:spMk id="4" creationId="{00000000-0000-0000-0000-000000000000}"/>
          </ac:spMkLst>
        </pc:spChg>
        <pc:spChg chg="add del mod ord">
          <ac:chgData name="Danielle Droog" userId="2637714e-ad80-4cee-a93b-54fd0fe799f7" providerId="ADAL" clId="{7DE23D26-7212-41DA-A51D-C0761C2AE2FF}" dt="2020-06-22T14:58:32.421" v="450" actId="478"/>
          <ac:spMkLst>
            <pc:docMk/>
            <pc:sldMk cId="2034575797" sldId="571"/>
            <ac:spMk id="5" creationId="{6D60C7CA-BC59-4324-8911-12E5770B0151}"/>
          </ac:spMkLst>
        </pc:spChg>
        <pc:spChg chg="add mod ord">
          <ac:chgData name="Danielle Droog" userId="2637714e-ad80-4cee-a93b-54fd0fe799f7" providerId="ADAL" clId="{7DE23D26-7212-41DA-A51D-C0761C2AE2FF}" dt="2020-06-23T07:25:35.156" v="616" actId="20577"/>
          <ac:spMkLst>
            <pc:docMk/>
            <pc:sldMk cId="2034575797" sldId="571"/>
            <ac:spMk id="6" creationId="{76AD143B-869C-4EEE-A518-29F35D67F24F}"/>
          </ac:spMkLst>
        </pc:spChg>
        <pc:spChg chg="add mod ord">
          <ac:chgData name="Danielle Droog" userId="2637714e-ad80-4cee-a93b-54fd0fe799f7" providerId="ADAL" clId="{7DE23D26-7212-41DA-A51D-C0761C2AE2FF}" dt="2020-06-22T15:02:54.228" v="489" actId="207"/>
          <ac:spMkLst>
            <pc:docMk/>
            <pc:sldMk cId="2034575797" sldId="571"/>
            <ac:spMk id="7" creationId="{469706C8-422C-41A5-8467-E365101EA1DD}"/>
          </ac:spMkLst>
        </pc:spChg>
      </pc:sldChg>
      <pc:sldChg chg="modSp mod">
        <pc:chgData name="Danielle Droog" userId="2637714e-ad80-4cee-a93b-54fd0fe799f7" providerId="ADAL" clId="{7DE23D26-7212-41DA-A51D-C0761C2AE2FF}" dt="2020-06-23T09:32:55.589" v="623" actId="14100"/>
        <pc:sldMkLst>
          <pc:docMk/>
          <pc:sldMk cId="1270118591" sldId="572"/>
        </pc:sldMkLst>
        <pc:spChg chg="mod">
          <ac:chgData name="Danielle Droog" userId="2637714e-ad80-4cee-a93b-54fd0fe799f7" providerId="ADAL" clId="{7DE23D26-7212-41DA-A51D-C0761C2AE2FF}" dt="2020-06-23T07:18:36.560" v="611" actId="27636"/>
          <ac:spMkLst>
            <pc:docMk/>
            <pc:sldMk cId="1270118591" sldId="572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2:55.589" v="623" actId="14100"/>
          <ac:spMkLst>
            <pc:docMk/>
            <pc:sldMk cId="1270118591" sldId="572"/>
            <ac:spMk id="7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7:56.290" v="661" actId="1038"/>
        <pc:sldMkLst>
          <pc:docMk/>
          <pc:sldMk cId="780665777" sldId="573"/>
        </pc:sldMkLst>
        <pc:spChg chg="mod">
          <ac:chgData name="Danielle Droog" userId="2637714e-ad80-4cee-a93b-54fd0fe799f7" providerId="ADAL" clId="{7DE23D26-7212-41DA-A51D-C0761C2AE2FF}" dt="2020-06-23T09:37:56.290" v="661" actId="1038"/>
          <ac:spMkLst>
            <pc:docMk/>
            <pc:sldMk cId="780665777" sldId="573"/>
            <ac:spMk id="8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3:24.535" v="627" actId="14100"/>
        <pc:sldMkLst>
          <pc:docMk/>
          <pc:sldMk cId="758657426" sldId="574"/>
        </pc:sldMkLst>
        <pc:spChg chg="mod">
          <ac:chgData name="Danielle Droog" userId="2637714e-ad80-4cee-a93b-54fd0fe799f7" providerId="ADAL" clId="{7DE23D26-7212-41DA-A51D-C0761C2AE2FF}" dt="2020-06-23T07:18:45.422" v="612" actId="120"/>
          <ac:spMkLst>
            <pc:docMk/>
            <pc:sldMk cId="758657426" sldId="574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3:24.535" v="627" actId="14100"/>
          <ac:spMkLst>
            <pc:docMk/>
            <pc:sldMk cId="758657426" sldId="574"/>
            <ac:spMk id="7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8:21.172" v="662" actId="947"/>
        <pc:sldMkLst>
          <pc:docMk/>
          <pc:sldMk cId="3543759302" sldId="575"/>
        </pc:sldMkLst>
        <pc:spChg chg="mod">
          <ac:chgData name="Danielle Droog" userId="2637714e-ad80-4cee-a93b-54fd0fe799f7" providerId="ADAL" clId="{7DE23D26-7212-41DA-A51D-C0761C2AE2FF}" dt="2020-06-23T09:38:21.172" v="662" actId="947"/>
          <ac:spMkLst>
            <pc:docMk/>
            <pc:sldMk cId="3543759302" sldId="575"/>
            <ac:spMk id="8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3:44.224" v="630" actId="14100"/>
        <pc:sldMkLst>
          <pc:docMk/>
          <pc:sldMk cId="3546172607" sldId="576"/>
        </pc:sldMkLst>
        <pc:spChg chg="mod">
          <ac:chgData name="Danielle Droog" userId="2637714e-ad80-4cee-a93b-54fd0fe799f7" providerId="ADAL" clId="{7DE23D26-7212-41DA-A51D-C0761C2AE2FF}" dt="2020-06-23T09:33:44.224" v="630" actId="14100"/>
          <ac:spMkLst>
            <pc:docMk/>
            <pc:sldMk cId="3546172607" sldId="576"/>
            <ac:spMk id="7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8:43.952" v="663" actId="947"/>
        <pc:sldMkLst>
          <pc:docMk/>
          <pc:sldMk cId="1236530799" sldId="577"/>
        </pc:sldMkLst>
        <pc:spChg chg="mod">
          <ac:chgData name="Danielle Droog" userId="2637714e-ad80-4cee-a93b-54fd0fe799f7" providerId="ADAL" clId="{7DE23D26-7212-41DA-A51D-C0761C2AE2FF}" dt="2020-06-23T09:38:43.952" v="663" actId="947"/>
          <ac:spMkLst>
            <pc:docMk/>
            <pc:sldMk cId="1236530799" sldId="577"/>
            <ac:spMk id="8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4:11.092" v="633" actId="14100"/>
        <pc:sldMkLst>
          <pc:docMk/>
          <pc:sldMk cId="4266803273" sldId="579"/>
        </pc:sldMkLst>
        <pc:spChg chg="mod">
          <ac:chgData name="Danielle Droog" userId="2637714e-ad80-4cee-a93b-54fd0fe799f7" providerId="ADAL" clId="{7DE23D26-7212-41DA-A51D-C0761C2AE2FF}" dt="2020-06-23T09:34:11.092" v="633" actId="14100"/>
          <ac:spMkLst>
            <pc:docMk/>
            <pc:sldMk cId="4266803273" sldId="579"/>
            <ac:spMk id="7" creationId="{00000000-0000-0000-0000-000000000000}"/>
          </ac:spMkLst>
        </pc:spChg>
      </pc:sldChg>
      <pc:sldChg chg="modSp mod">
        <pc:chgData name="Danielle Droog" userId="2637714e-ad80-4cee-a93b-54fd0fe799f7" providerId="ADAL" clId="{7DE23D26-7212-41DA-A51D-C0761C2AE2FF}" dt="2020-06-23T09:39:03.805" v="665" actId="1038"/>
        <pc:sldMkLst>
          <pc:docMk/>
          <pc:sldMk cId="4258260684" sldId="580"/>
        </pc:sldMkLst>
        <pc:spChg chg="mod">
          <ac:chgData name="Danielle Droog" userId="2637714e-ad80-4cee-a93b-54fd0fe799f7" providerId="ADAL" clId="{7DE23D26-7212-41DA-A51D-C0761C2AE2FF}" dt="2020-06-23T09:39:03.805" v="665" actId="1038"/>
          <ac:spMkLst>
            <pc:docMk/>
            <pc:sldMk cId="4258260684" sldId="580"/>
            <ac:spMk id="8" creationId="{00000000-0000-0000-0000-000000000000}"/>
          </ac:spMkLst>
        </pc:spChg>
      </pc:sldChg>
      <pc:sldChg chg="modSp add mod">
        <pc:chgData name="Danielle Droog" userId="2637714e-ad80-4cee-a93b-54fd0fe799f7" providerId="ADAL" clId="{7DE23D26-7212-41DA-A51D-C0761C2AE2FF}" dt="2020-06-23T09:34:38.542" v="637" actId="14100"/>
        <pc:sldMkLst>
          <pc:docMk/>
          <pc:sldMk cId="3118951082" sldId="581"/>
        </pc:sldMkLst>
        <pc:spChg chg="mod">
          <ac:chgData name="Danielle Droog" userId="2637714e-ad80-4cee-a93b-54fd0fe799f7" providerId="ADAL" clId="{7DE23D26-7212-41DA-A51D-C0761C2AE2FF}" dt="2020-06-23T07:19:08.101" v="615" actId="20577"/>
          <ac:spMkLst>
            <pc:docMk/>
            <pc:sldMk cId="3118951082" sldId="581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34:58.979" v="177" actId="20577"/>
          <ac:spMkLst>
            <pc:docMk/>
            <pc:sldMk cId="3118951082" sldId="581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4:38.542" v="637" actId="14100"/>
          <ac:spMkLst>
            <pc:docMk/>
            <pc:sldMk cId="3118951082" sldId="581"/>
            <ac:spMk id="7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17:33.669" v="9" actId="207"/>
          <ac:spMkLst>
            <pc:docMk/>
            <pc:sldMk cId="3118951082" sldId="581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13:21.786" v="1" actId="14826"/>
          <ac:picMkLst>
            <pc:docMk/>
            <pc:sldMk cId="3118951082" sldId="581"/>
            <ac:picMk id="5" creationId="{00000000-0000-0000-0000-000000000000}"/>
          </ac:picMkLst>
        </pc:picChg>
      </pc:sldChg>
      <pc:sldChg chg="modSp add mod setBg">
        <pc:chgData name="Danielle Droog" userId="2637714e-ad80-4cee-a93b-54fd0fe799f7" providerId="ADAL" clId="{7DE23D26-7212-41DA-A51D-C0761C2AE2FF}" dt="2020-06-23T09:39:24.101" v="667" actId="1038"/>
        <pc:sldMkLst>
          <pc:docMk/>
          <pc:sldMk cId="4083241589" sldId="582"/>
        </pc:sldMkLst>
        <pc:spChg chg="mod">
          <ac:chgData name="Danielle Droog" userId="2637714e-ad80-4cee-a93b-54fd0fe799f7" providerId="ADAL" clId="{7DE23D26-7212-41DA-A51D-C0761C2AE2FF}" dt="2020-06-22T14:21:05.222" v="44" actId="404"/>
          <ac:spMkLst>
            <pc:docMk/>
            <pc:sldMk cId="4083241589" sldId="582"/>
            <ac:spMk id="5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9:24.101" v="667" actId="1038"/>
          <ac:spMkLst>
            <pc:docMk/>
            <pc:sldMk cId="4083241589" sldId="582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19:51.882" v="31" actId="14826"/>
          <ac:picMkLst>
            <pc:docMk/>
            <pc:sldMk cId="4083241589" sldId="582"/>
            <ac:picMk id="6" creationId="{00000000-0000-0000-0000-000000000000}"/>
          </ac:picMkLst>
        </pc:picChg>
      </pc:sldChg>
      <pc:sldChg chg="modSp add mod">
        <pc:chgData name="Danielle Droog" userId="2637714e-ad80-4cee-a93b-54fd0fe799f7" providerId="ADAL" clId="{7DE23D26-7212-41DA-A51D-C0761C2AE2FF}" dt="2020-06-23T09:34:59.612" v="641" actId="14100"/>
        <pc:sldMkLst>
          <pc:docMk/>
          <pc:sldMk cId="1703754593" sldId="583"/>
        </pc:sldMkLst>
        <pc:spChg chg="mod">
          <ac:chgData name="Danielle Droog" userId="2637714e-ad80-4cee-a93b-54fd0fe799f7" providerId="ADAL" clId="{7DE23D26-7212-41DA-A51D-C0761C2AE2FF}" dt="2020-06-22T14:23:59.891" v="76" actId="404"/>
          <ac:spMkLst>
            <pc:docMk/>
            <pc:sldMk cId="1703754593" sldId="583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34:51.552" v="169" actId="20577"/>
          <ac:spMkLst>
            <pc:docMk/>
            <pc:sldMk cId="1703754593" sldId="583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4:59.612" v="641" actId="14100"/>
          <ac:spMkLst>
            <pc:docMk/>
            <pc:sldMk cId="1703754593" sldId="583"/>
            <ac:spMk id="7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26:47.792" v="79" actId="207"/>
          <ac:spMkLst>
            <pc:docMk/>
            <pc:sldMk cId="1703754593" sldId="583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22:50.481" v="61" actId="14826"/>
          <ac:picMkLst>
            <pc:docMk/>
            <pc:sldMk cId="1703754593" sldId="583"/>
            <ac:picMk id="5" creationId="{00000000-0000-0000-0000-000000000000}"/>
          </ac:picMkLst>
        </pc:picChg>
      </pc:sldChg>
      <pc:sldChg chg="delSp modSp add mod setBg">
        <pc:chgData name="Danielle Droog" userId="2637714e-ad80-4cee-a93b-54fd0fe799f7" providerId="ADAL" clId="{7DE23D26-7212-41DA-A51D-C0761C2AE2FF}" dt="2020-06-23T09:39:44.893" v="669" actId="1038"/>
        <pc:sldMkLst>
          <pc:docMk/>
          <pc:sldMk cId="3789241468" sldId="584"/>
        </pc:sldMkLst>
        <pc:spChg chg="mod">
          <ac:chgData name="Danielle Droog" userId="2637714e-ad80-4cee-a93b-54fd0fe799f7" providerId="ADAL" clId="{7DE23D26-7212-41DA-A51D-C0761C2AE2FF}" dt="2020-06-22T14:31:32.418" v="132" actId="404"/>
          <ac:spMkLst>
            <pc:docMk/>
            <pc:sldMk cId="3789241468" sldId="584"/>
            <ac:spMk id="5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9:44.893" v="669" actId="1038"/>
          <ac:spMkLst>
            <pc:docMk/>
            <pc:sldMk cId="3789241468" sldId="584"/>
            <ac:spMk id="8" creationId="{00000000-0000-0000-0000-000000000000}"/>
          </ac:spMkLst>
        </pc:spChg>
        <pc:picChg chg="del">
          <ac:chgData name="Danielle Droog" userId="2637714e-ad80-4cee-a93b-54fd0fe799f7" providerId="ADAL" clId="{7DE23D26-7212-41DA-A51D-C0761C2AE2FF}" dt="2020-06-22T14:28:03.118" v="86" actId="478"/>
          <ac:picMkLst>
            <pc:docMk/>
            <pc:sldMk cId="3789241468" sldId="584"/>
            <ac:picMk id="6" creationId="{00000000-0000-0000-0000-000000000000}"/>
          </ac:picMkLst>
        </pc:picChg>
      </pc:sldChg>
      <pc:sldChg chg="modSp add mod">
        <pc:chgData name="Danielle Droog" userId="2637714e-ad80-4cee-a93b-54fd0fe799f7" providerId="ADAL" clId="{7DE23D26-7212-41DA-A51D-C0761C2AE2FF}" dt="2020-06-23T09:35:19.018" v="645" actId="14100"/>
        <pc:sldMkLst>
          <pc:docMk/>
          <pc:sldMk cId="3758170737" sldId="585"/>
        </pc:sldMkLst>
        <pc:spChg chg="mod">
          <ac:chgData name="Danielle Droog" userId="2637714e-ad80-4cee-a93b-54fd0fe799f7" providerId="ADAL" clId="{7DE23D26-7212-41DA-A51D-C0761C2AE2FF}" dt="2020-06-22T14:36:14.649" v="185" actId="207"/>
          <ac:spMkLst>
            <pc:docMk/>
            <pc:sldMk cId="3758170737" sldId="585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34:41.022" v="164" actId="20577"/>
          <ac:spMkLst>
            <pc:docMk/>
            <pc:sldMk cId="3758170737" sldId="585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5:19.018" v="645" actId="14100"/>
          <ac:spMkLst>
            <pc:docMk/>
            <pc:sldMk cId="3758170737" sldId="585"/>
            <ac:spMk id="7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32:59.432" v="139" actId="207"/>
          <ac:spMkLst>
            <pc:docMk/>
            <pc:sldMk cId="3758170737" sldId="585"/>
            <ac:spMk id="8" creationId="{00000000-0000-0000-0000-000000000000}"/>
          </ac:spMkLst>
        </pc:spChg>
        <pc:picChg chg="mod modCrop">
          <ac:chgData name="Danielle Droog" userId="2637714e-ad80-4cee-a93b-54fd0fe799f7" providerId="ADAL" clId="{7DE23D26-7212-41DA-A51D-C0761C2AE2FF}" dt="2020-06-22T14:35:34.084" v="180" actId="732"/>
          <ac:picMkLst>
            <pc:docMk/>
            <pc:sldMk cId="3758170737" sldId="585"/>
            <ac:picMk id="5" creationId="{00000000-0000-0000-0000-000000000000}"/>
          </ac:picMkLst>
        </pc:picChg>
      </pc:sldChg>
      <pc:sldChg chg="addSp modSp add mod setBg">
        <pc:chgData name="Danielle Droog" userId="2637714e-ad80-4cee-a93b-54fd0fe799f7" providerId="ADAL" clId="{7DE23D26-7212-41DA-A51D-C0761C2AE2FF}" dt="2020-06-23T09:40:03.779" v="671" actId="1038"/>
        <pc:sldMkLst>
          <pc:docMk/>
          <pc:sldMk cId="3818276296" sldId="586"/>
        </pc:sldMkLst>
        <pc:spChg chg="mod">
          <ac:chgData name="Danielle Droog" userId="2637714e-ad80-4cee-a93b-54fd0fe799f7" providerId="ADAL" clId="{7DE23D26-7212-41DA-A51D-C0761C2AE2FF}" dt="2020-06-22T14:40:06.419" v="219" actId="14100"/>
          <ac:spMkLst>
            <pc:docMk/>
            <pc:sldMk cId="3818276296" sldId="586"/>
            <ac:spMk id="5" creationId="{00000000-0000-0000-0000-000000000000}"/>
          </ac:spMkLst>
        </pc:spChg>
        <pc:spChg chg="add mod">
          <ac:chgData name="Danielle Droog" userId="2637714e-ad80-4cee-a93b-54fd0fe799f7" providerId="ADAL" clId="{7DE23D26-7212-41DA-A51D-C0761C2AE2FF}" dt="2020-06-22T14:40:06.051" v="218" actId="571"/>
          <ac:spMkLst>
            <pc:docMk/>
            <pc:sldMk cId="3818276296" sldId="586"/>
            <ac:spMk id="7" creationId="{CC0C287C-598A-47DD-851D-5E0603D18EDA}"/>
          </ac:spMkLst>
        </pc:spChg>
        <pc:spChg chg="mod">
          <ac:chgData name="Danielle Droog" userId="2637714e-ad80-4cee-a93b-54fd0fe799f7" providerId="ADAL" clId="{7DE23D26-7212-41DA-A51D-C0761C2AE2FF}" dt="2020-06-23T09:40:03.779" v="671" actId="1038"/>
          <ac:spMkLst>
            <pc:docMk/>
            <pc:sldMk cId="3818276296" sldId="586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37:11.390" v="187" actId="14826"/>
          <ac:picMkLst>
            <pc:docMk/>
            <pc:sldMk cId="3818276296" sldId="586"/>
            <ac:picMk id="6" creationId="{00000000-0000-0000-0000-000000000000}"/>
          </ac:picMkLst>
        </pc:picChg>
      </pc:sldChg>
      <pc:sldChg chg="modSp add mod">
        <pc:chgData name="Danielle Droog" userId="2637714e-ad80-4cee-a93b-54fd0fe799f7" providerId="ADAL" clId="{7DE23D26-7212-41DA-A51D-C0761C2AE2FF}" dt="2020-06-23T09:35:39.393" v="649" actId="14100"/>
        <pc:sldMkLst>
          <pc:docMk/>
          <pc:sldMk cId="1846017247" sldId="587"/>
        </pc:sldMkLst>
        <pc:spChg chg="mod">
          <ac:chgData name="Danielle Droog" userId="2637714e-ad80-4cee-a93b-54fd0fe799f7" providerId="ADAL" clId="{7DE23D26-7212-41DA-A51D-C0761C2AE2FF}" dt="2020-06-22T14:44:01.121" v="262" actId="207"/>
          <ac:spMkLst>
            <pc:docMk/>
            <pc:sldMk cId="1846017247" sldId="587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44:07.848" v="263" actId="207"/>
          <ac:spMkLst>
            <pc:docMk/>
            <pc:sldMk cId="1846017247" sldId="587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5:39.393" v="649" actId="14100"/>
          <ac:spMkLst>
            <pc:docMk/>
            <pc:sldMk cId="1846017247" sldId="587"/>
            <ac:spMk id="7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41:45.920" v="230" actId="207"/>
          <ac:spMkLst>
            <pc:docMk/>
            <pc:sldMk cId="1846017247" sldId="587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41:32.606" v="229" actId="14826"/>
          <ac:picMkLst>
            <pc:docMk/>
            <pc:sldMk cId="1846017247" sldId="587"/>
            <ac:picMk id="5" creationId="{00000000-0000-0000-0000-000000000000}"/>
          </ac:picMkLst>
        </pc:picChg>
      </pc:sldChg>
      <pc:sldChg chg="modSp add mod setBg">
        <pc:chgData name="Danielle Droog" userId="2637714e-ad80-4cee-a93b-54fd0fe799f7" providerId="ADAL" clId="{7DE23D26-7212-41DA-A51D-C0761C2AE2FF}" dt="2020-06-23T09:40:26.572" v="673" actId="1038"/>
        <pc:sldMkLst>
          <pc:docMk/>
          <pc:sldMk cId="4227917159" sldId="588"/>
        </pc:sldMkLst>
        <pc:spChg chg="mod">
          <ac:chgData name="Danielle Droog" userId="2637714e-ad80-4cee-a93b-54fd0fe799f7" providerId="ADAL" clId="{7DE23D26-7212-41DA-A51D-C0761C2AE2FF}" dt="2020-06-22T15:13:16.299" v="603" actId="207"/>
          <ac:spMkLst>
            <pc:docMk/>
            <pc:sldMk cId="4227917159" sldId="588"/>
            <ac:spMk id="5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40:26.572" v="673" actId="1038"/>
          <ac:spMkLst>
            <pc:docMk/>
            <pc:sldMk cId="4227917159" sldId="588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45:04.133" v="270" actId="14826"/>
          <ac:picMkLst>
            <pc:docMk/>
            <pc:sldMk cId="4227917159" sldId="588"/>
            <ac:picMk id="6" creationId="{00000000-0000-0000-0000-000000000000}"/>
          </ac:picMkLst>
        </pc:picChg>
      </pc:sldChg>
      <pc:sldChg chg="modSp add mod">
        <pc:chgData name="Danielle Droog" userId="2637714e-ad80-4cee-a93b-54fd0fe799f7" providerId="ADAL" clId="{7DE23D26-7212-41DA-A51D-C0761C2AE2FF}" dt="2020-06-23T09:35:55.792" v="653" actId="14100"/>
        <pc:sldMkLst>
          <pc:docMk/>
          <pc:sldMk cId="847188493" sldId="589"/>
        </pc:sldMkLst>
        <pc:spChg chg="mod">
          <ac:chgData name="Danielle Droog" userId="2637714e-ad80-4cee-a93b-54fd0fe799f7" providerId="ADAL" clId="{7DE23D26-7212-41DA-A51D-C0761C2AE2FF}" dt="2020-06-22T14:50:22.090" v="336" actId="27636"/>
          <ac:spMkLst>
            <pc:docMk/>
            <pc:sldMk cId="847188493" sldId="589"/>
            <ac:spMk id="4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47:58.750" v="307" actId="207"/>
          <ac:spMkLst>
            <pc:docMk/>
            <pc:sldMk cId="847188493" sldId="589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5:55.792" v="653" actId="14100"/>
          <ac:spMkLst>
            <pc:docMk/>
            <pc:sldMk cId="847188493" sldId="589"/>
            <ac:spMk id="7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2T14:48:08.419" v="308" actId="207"/>
          <ac:spMkLst>
            <pc:docMk/>
            <pc:sldMk cId="847188493" sldId="589"/>
            <ac:spMk id="8" creationId="{00000000-0000-0000-0000-000000000000}"/>
          </ac:spMkLst>
        </pc:spChg>
        <pc:picChg chg="mod">
          <ac:chgData name="Danielle Droog" userId="2637714e-ad80-4cee-a93b-54fd0fe799f7" providerId="ADAL" clId="{7DE23D26-7212-41DA-A51D-C0761C2AE2FF}" dt="2020-06-22T14:47:02.066" v="288" actId="14826"/>
          <ac:picMkLst>
            <pc:docMk/>
            <pc:sldMk cId="847188493" sldId="589"/>
            <ac:picMk id="5" creationId="{00000000-0000-0000-0000-000000000000}"/>
          </ac:picMkLst>
        </pc:picChg>
      </pc:sldChg>
      <pc:sldChg chg="delSp modSp add mod setBg">
        <pc:chgData name="Danielle Droog" userId="2637714e-ad80-4cee-a93b-54fd0fe799f7" providerId="ADAL" clId="{7DE23D26-7212-41DA-A51D-C0761C2AE2FF}" dt="2020-06-23T09:40:48.157" v="675" actId="1038"/>
        <pc:sldMkLst>
          <pc:docMk/>
          <pc:sldMk cId="1525182812" sldId="590"/>
        </pc:sldMkLst>
        <pc:spChg chg="mod">
          <ac:chgData name="Danielle Droog" userId="2637714e-ad80-4cee-a93b-54fd0fe799f7" providerId="ADAL" clId="{7DE23D26-7212-41DA-A51D-C0761C2AE2FF}" dt="2020-06-22T14:51:38.429" v="347" actId="207"/>
          <ac:spMkLst>
            <pc:docMk/>
            <pc:sldMk cId="1525182812" sldId="590"/>
            <ac:spMk id="5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40:48.157" v="675" actId="1038"/>
          <ac:spMkLst>
            <pc:docMk/>
            <pc:sldMk cId="1525182812" sldId="590"/>
            <ac:spMk id="8" creationId="{00000000-0000-0000-0000-000000000000}"/>
          </ac:spMkLst>
        </pc:spChg>
        <pc:picChg chg="del">
          <ac:chgData name="Danielle Droog" userId="2637714e-ad80-4cee-a93b-54fd0fe799f7" providerId="ADAL" clId="{7DE23D26-7212-41DA-A51D-C0761C2AE2FF}" dt="2020-06-22T14:48:43.295" v="312" actId="478"/>
          <ac:picMkLst>
            <pc:docMk/>
            <pc:sldMk cId="1525182812" sldId="590"/>
            <ac:picMk id="6" creationId="{00000000-0000-0000-0000-000000000000}"/>
          </ac:picMkLst>
        </pc:picChg>
      </pc:sldChg>
      <pc:sldChg chg="addSp delSp modSp add mod setBg">
        <pc:chgData name="Danielle Droog" userId="2637714e-ad80-4cee-a93b-54fd0fe799f7" providerId="ADAL" clId="{7DE23D26-7212-41DA-A51D-C0761C2AE2FF}" dt="2020-06-23T09:36:13.276" v="657" actId="14100"/>
        <pc:sldMkLst>
          <pc:docMk/>
          <pc:sldMk cId="3615139011" sldId="591"/>
        </pc:sldMkLst>
        <pc:spChg chg="add del mod">
          <ac:chgData name="Danielle Droog" userId="2637714e-ad80-4cee-a93b-54fd0fe799f7" providerId="ADAL" clId="{7DE23D26-7212-41DA-A51D-C0761C2AE2FF}" dt="2020-06-22T14:54:16.784" v="358" actId="478"/>
          <ac:spMkLst>
            <pc:docMk/>
            <pc:sldMk cId="3615139011" sldId="591"/>
            <ac:spMk id="3" creationId="{C80DC229-F5FD-4F7F-9CC1-8D52AF09C9E1}"/>
          </ac:spMkLst>
        </pc:spChg>
        <pc:spChg chg="mod">
          <ac:chgData name="Danielle Droog" userId="2637714e-ad80-4cee-a93b-54fd0fe799f7" providerId="ADAL" clId="{7DE23D26-7212-41DA-A51D-C0761C2AE2FF}" dt="2020-06-22T14:56:32.593" v="379" actId="207"/>
          <ac:spMkLst>
            <pc:docMk/>
            <pc:sldMk cId="3615139011" sldId="591"/>
            <ac:spMk id="4" creationId="{00000000-0000-0000-0000-000000000000}"/>
          </ac:spMkLst>
        </pc:spChg>
        <pc:spChg chg="del">
          <ac:chgData name="Danielle Droog" userId="2637714e-ad80-4cee-a93b-54fd0fe799f7" providerId="ADAL" clId="{7DE23D26-7212-41DA-A51D-C0761C2AE2FF}" dt="2020-06-22T14:56:08.209" v="376" actId="478"/>
          <ac:spMkLst>
            <pc:docMk/>
            <pc:sldMk cId="3615139011" sldId="591"/>
            <ac:spMk id="6" creationId="{00000000-0000-0000-0000-000000000000}"/>
          </ac:spMkLst>
        </pc:spChg>
        <pc:spChg chg="mod">
          <ac:chgData name="Danielle Droog" userId="2637714e-ad80-4cee-a93b-54fd0fe799f7" providerId="ADAL" clId="{7DE23D26-7212-41DA-A51D-C0761C2AE2FF}" dt="2020-06-23T09:36:13.276" v="657" actId="14100"/>
          <ac:spMkLst>
            <pc:docMk/>
            <pc:sldMk cId="3615139011" sldId="591"/>
            <ac:spMk id="7" creationId="{00000000-0000-0000-0000-000000000000}"/>
          </ac:spMkLst>
        </pc:spChg>
        <pc:spChg chg="del">
          <ac:chgData name="Danielle Droog" userId="2637714e-ad80-4cee-a93b-54fd0fe799f7" providerId="ADAL" clId="{7DE23D26-7212-41DA-A51D-C0761C2AE2FF}" dt="2020-06-22T14:54:30.096" v="359" actId="478"/>
          <ac:spMkLst>
            <pc:docMk/>
            <pc:sldMk cId="3615139011" sldId="591"/>
            <ac:spMk id="8" creationId="{00000000-0000-0000-0000-000000000000}"/>
          </ac:spMkLst>
        </pc:spChg>
        <pc:picChg chg="del mod">
          <ac:chgData name="Danielle Droog" userId="2637714e-ad80-4cee-a93b-54fd0fe799f7" providerId="ADAL" clId="{7DE23D26-7212-41DA-A51D-C0761C2AE2FF}" dt="2020-06-22T14:54:12.608" v="357" actId="478"/>
          <ac:picMkLst>
            <pc:docMk/>
            <pc:sldMk cId="3615139011" sldId="591"/>
            <ac:picMk id="5" creationId="{00000000-0000-0000-0000-000000000000}"/>
          </ac:picMkLst>
        </pc:picChg>
      </pc:sldChg>
      <pc:sldChg chg="add del setBg">
        <pc:chgData name="Danielle Droog" userId="2637714e-ad80-4cee-a93b-54fd0fe799f7" providerId="ADAL" clId="{7DE23D26-7212-41DA-A51D-C0761C2AE2FF}" dt="2020-06-22T15:07:57.491" v="573"/>
        <pc:sldMkLst>
          <pc:docMk/>
          <pc:sldMk cId="3829257610" sldId="592"/>
        </pc:sldMkLst>
      </pc:sldChg>
      <pc:sldChg chg="add del setBg">
        <pc:chgData name="Danielle Droog" userId="2637714e-ad80-4cee-a93b-54fd0fe799f7" providerId="ADAL" clId="{7DE23D26-7212-41DA-A51D-C0761C2AE2FF}" dt="2020-06-22T15:07:56.837" v="572"/>
        <pc:sldMkLst>
          <pc:docMk/>
          <pc:sldMk cId="2667459657" sldId="5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01C8A165-4581-4FFE-9B19-2459FBB10ECB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r>
              <a:rPr lang="nl-BE"/>
              <a:t>Leen Dillen pedagogisch begeleider identiteit    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867658F5-B6A6-40FF-8421-58EF0037721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956043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94B5155E-4972-4CE7-B1DF-77F91BF7334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574209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42975" y="750888"/>
            <a:ext cx="4997450" cy="37496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4105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48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2934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56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992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4679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0289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1069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6724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231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048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51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988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2411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127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986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1473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BE"/>
              <a:t>Samen op weg naar de katholieke dialoogschool van vandaag en morgen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B8C6C2-8386-436C-B19D-C47D0F82F22A}" type="datetime4">
              <a:rPr lang="nl-BE" smtClean="0"/>
              <a:pPr/>
              <a:t>23 juni 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Leen Dillen pedagogisch begeleider identiteit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4B5155E-4972-4CE7-B1DF-77F91BF7334B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546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b="6939"/>
          <a:stretch/>
        </p:blipFill>
        <p:spPr>
          <a:xfrm>
            <a:off x="-33485" y="-171400"/>
            <a:ext cx="5532105" cy="23335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2"/>
          <a:stretch/>
        </p:blipFill>
        <p:spPr>
          <a:xfrm>
            <a:off x="7934597" y="4756993"/>
            <a:ext cx="1585097" cy="21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7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4" y="0"/>
            <a:ext cx="9281095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5918977" y="-99392"/>
            <a:ext cx="33324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5960" r="8561"/>
          <a:stretch/>
        </p:blipFill>
        <p:spPr bwMode="auto">
          <a:xfrm>
            <a:off x="-28574" y="-1"/>
            <a:ext cx="9172575" cy="694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5724128" y="5349602"/>
            <a:ext cx="33324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tlas.vsko.be\Fotodatabase\2012-02-16 't Grafiekje Tongerlo\_MG_657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627" y="-2927"/>
            <a:ext cx="4343723" cy="64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4705349" y="634504"/>
            <a:ext cx="4043115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937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3" r="4871"/>
          <a:stretch/>
        </p:blipFill>
        <p:spPr>
          <a:xfrm>
            <a:off x="4411877" y="-8389"/>
            <a:ext cx="4741649" cy="5021565"/>
          </a:xfrm>
          <a:prstGeom prst="rect">
            <a:avLst/>
          </a:prstGeom>
        </p:spPr>
      </p:pic>
      <p:sp>
        <p:nvSpPr>
          <p:cNvPr id="12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360000" y="788528"/>
            <a:ext cx="3923968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86368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tlas.vsko.be\Fotodatabase\2014-03-27 Brugge\imma-vertic-int-1F4C79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1"/>
            <a:ext cx="4206213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4645100" y="634504"/>
            <a:ext cx="3743325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94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4716016" y="634504"/>
            <a:ext cx="3672408" cy="50403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8" y="-13296"/>
            <a:ext cx="4263083" cy="63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25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07498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3071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Vragen</a:t>
            </a:r>
            <a:endParaRPr lang="nl-BE" dirty="0"/>
          </a:p>
        </p:txBody>
      </p:sp>
      <p:pic>
        <p:nvPicPr>
          <p:cNvPr id="7174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14790"/>
            <a:ext cx="1924051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 userDrawn="1"/>
        </p:nvSpPr>
        <p:spPr>
          <a:xfrm rot="21407866">
            <a:off x="4220931" y="2339008"/>
            <a:ext cx="8980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  <p:pic>
        <p:nvPicPr>
          <p:cNvPr id="13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094">
            <a:off x="6549549" y="2250483"/>
            <a:ext cx="1924051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 userDrawn="1"/>
        </p:nvSpPr>
        <p:spPr>
          <a:xfrm rot="1111960">
            <a:off x="7062576" y="2474700"/>
            <a:ext cx="8980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  <p:pic>
        <p:nvPicPr>
          <p:cNvPr id="15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5358">
            <a:off x="1036721" y="2376683"/>
            <a:ext cx="1924051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 userDrawn="1"/>
        </p:nvSpPr>
        <p:spPr>
          <a:xfrm rot="20313224">
            <a:off x="1549748" y="2600900"/>
            <a:ext cx="8980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652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sz="quarter" idx="13" hasCustomPrompt="1"/>
          </p:nvPr>
        </p:nvSpPr>
        <p:spPr>
          <a:xfrm>
            <a:off x="1187624" y="3212976"/>
            <a:ext cx="6984776" cy="243445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BE" dirty="0"/>
              <a:t>Naam, e-mail en telefoonnummer</a:t>
            </a:r>
          </a:p>
        </p:txBody>
      </p:sp>
      <p:pic>
        <p:nvPicPr>
          <p:cNvPr id="8194" name="Picture 2" descr="http://www.healthalliance.co.nz/portals/0/Images/Services/contac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9"/>
            <a:ext cx="4032448" cy="21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820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292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</a:defRPr>
            </a:lvl1pPr>
            <a:lvl2pPr>
              <a:defRPr sz="20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latin typeface="Trebuchet MS" panose="020B0603020202020204" pitchFamily="34" charset="0"/>
              </a:defRPr>
            </a:lvl1pPr>
            <a:lvl2pPr>
              <a:defRPr sz="20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759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544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1"/>
          <a:stretch/>
        </p:blipFill>
        <p:spPr>
          <a:xfrm>
            <a:off x="3" y="0"/>
            <a:ext cx="9163048" cy="687705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107504" y="3660"/>
            <a:ext cx="33324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-9526" y="-36909"/>
            <a:ext cx="9163051" cy="6912161"/>
            <a:chOff x="-9525" y="-36909"/>
            <a:chExt cx="9163050" cy="6912161"/>
          </a:xfrm>
        </p:grpSpPr>
        <p:sp>
          <p:nvSpPr>
            <p:cNvPr id="5" name="Rechthoek 4"/>
            <p:cNvSpPr/>
            <p:nvPr userDrawn="1"/>
          </p:nvSpPr>
          <p:spPr>
            <a:xfrm>
              <a:off x="-9525" y="5505449"/>
              <a:ext cx="9163050" cy="1369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074" name="Picture 2" descr="\\atlas.vsko.be\Fotodatabase\2010-06-24_Sint Bavo Gent\_MG_3969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97"/>
            <a:stretch/>
          </p:blipFill>
          <p:spPr bwMode="auto">
            <a:xfrm>
              <a:off x="-9525" y="-36909"/>
              <a:ext cx="9163050" cy="554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2905799" y="5434266"/>
            <a:ext cx="33324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6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6"/>
          <a:stretch/>
        </p:blipFill>
        <p:spPr bwMode="auto">
          <a:xfrm>
            <a:off x="-23564" y="3083"/>
            <a:ext cx="9196139" cy="68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/>
          <a:stretch/>
        </p:blipFill>
        <p:spPr>
          <a:xfrm>
            <a:off x="29765" y="5374406"/>
            <a:ext cx="33324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4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2"/>
            <a:ext cx="360000" cy="6503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-8707" y="6489511"/>
            <a:ext cx="3240000" cy="378925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5" name="Tijdelijke aanduiding voor dianummer 4"/>
          <p:cNvSpPr txBox="1">
            <a:spLocks/>
          </p:cNvSpPr>
          <p:nvPr/>
        </p:nvSpPr>
        <p:spPr>
          <a:xfrm>
            <a:off x="9508" y="6489511"/>
            <a:ext cx="633403" cy="395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9E3A5C-986B-47BE-8F96-3787467B82A8}" type="slidenum">
              <a:rPr lang="nl-BE" smtClean="0">
                <a:solidFill>
                  <a:schemeClr val="bg1"/>
                </a:solidFill>
                <a:latin typeface="Trebuchet MS" panose="020B0603020202020204" pitchFamily="34" charset="0"/>
              </a:rPr>
              <a:pPr/>
              <a:t>‹nr.›</a:t>
            </a:fld>
            <a:endParaRPr lang="nl-BE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2"/>
          <a:stretch/>
        </p:blipFill>
        <p:spPr>
          <a:xfrm>
            <a:off x="7934597" y="4756993"/>
            <a:ext cx="1585097" cy="21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86" r:id="rId12"/>
    <p:sldLayoutId id="2147483685" r:id="rId13"/>
    <p:sldLayoutId id="2147483679" r:id="rId14"/>
    <p:sldLayoutId id="2147483692" r:id="rId15"/>
    <p:sldLayoutId id="2147483680" r:id="rId16"/>
    <p:sldLayoutId id="2147483681" r:id="rId17"/>
    <p:sldLayoutId id="2147483693" r:id="rId18"/>
    <p:sldLayoutId id="2147483694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990599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C6CEDDE-2668-4DAF-9331-698E45CD9E9A}"/>
              </a:ext>
            </a:extLst>
          </p:cNvPr>
          <p:cNvSpPr/>
          <p:nvPr/>
        </p:nvSpPr>
        <p:spPr>
          <a:xfrm>
            <a:off x="-1" y="0"/>
            <a:ext cx="9144001" cy="6874039"/>
          </a:xfrm>
          <a:prstGeom prst="rect">
            <a:avLst/>
          </a:prstGeom>
          <a:solidFill>
            <a:srgbClr val="ADB734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ADB734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8020"/>
            <a:ext cx="4860032" cy="6874040"/>
          </a:xfrm>
          <a:prstGeom prst="rect">
            <a:avLst/>
          </a:prstGeom>
          <a:effectLst>
            <a:glow rad="1905000">
              <a:srgbClr val="ADB734"/>
            </a:glow>
          </a:effectLst>
        </p:spPr>
      </p:pic>
      <p:sp>
        <p:nvSpPr>
          <p:cNvPr id="4" name="Tekstvak 3"/>
          <p:cNvSpPr txBox="1"/>
          <p:nvPr/>
        </p:nvSpPr>
        <p:spPr>
          <a:xfrm>
            <a:off x="2987824" y="5949280"/>
            <a:ext cx="2377772" cy="37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8D088"/>
                </a:solidFill>
              </a:rPr>
              <a:t>Schooljaar 2020-2021</a:t>
            </a:r>
          </a:p>
        </p:txBody>
      </p:sp>
    </p:spTree>
    <p:extLst>
      <p:ext uri="{BB962C8B-B14F-4D97-AF65-F5344CB8AC3E}">
        <p14:creationId xmlns:p14="http://schemas.microsoft.com/office/powerpoint/2010/main" val="346684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8101"/>
            <a:ext cx="4641923" cy="4628148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Hoop is het geloof dat het goed komt. Liefde is het vertrouwen dat het goed is. </a:t>
            </a:r>
          </a:p>
          <a:p>
            <a:pPr marL="0" indent="0">
              <a:buNone/>
            </a:pPr>
            <a:endParaRPr lang="nl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nl-B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Barendrecht</a:t>
            </a: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CE1233"/>
                </a:solidFill>
              </a:rPr>
              <a:t>leeftocht in alle kleuren van de regenboog: november kleurt </a:t>
            </a:r>
            <a:r>
              <a:rPr lang="nl-BE" sz="2000" b="1" dirty="0">
                <a:solidFill>
                  <a:srgbClr val="CE1233"/>
                </a:solidFill>
              </a:rPr>
              <a:t>rood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2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403648" y="5634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CE1233"/>
                </a:solidFill>
              </a:rPr>
              <a:t>graag zien en gezien worden</a:t>
            </a:r>
            <a:endParaRPr lang="nl-BE" sz="3600" dirty="0">
              <a:solidFill>
                <a:srgbClr val="CE12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5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1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5040560" cy="591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Graag zien,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gezien worden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 </a:t>
            </a:r>
            <a:r>
              <a:rPr lang="nl-BE" sz="3200" i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graag</a:t>
            </a: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gezien worden: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vormen een eeneiige drieling.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Samen doen ze elk van ons groeien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blozen van vreugde,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klein tot groot, 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jong tot oud.</a:t>
            </a:r>
            <a:endParaRPr lang="nl-BE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56" y="479730"/>
            <a:ext cx="2060848" cy="205473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354375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064" y="1348101"/>
            <a:ext cx="4628148" cy="4628148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Het leven is als het zingen van een lied dat je niet gerepeteerd hebt.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1600" i="1" dirty="0"/>
              <a:t>Joseph Hill Whedon</a:t>
            </a:r>
            <a:endParaRPr lang="nl-BE" sz="1600" dirty="0"/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leeftocht in alle kleuren van de regenboog: december kleurt </a:t>
            </a:r>
            <a:r>
              <a:rPr lang="nl-BE" sz="2000" b="1" dirty="0">
                <a:solidFill>
                  <a:schemeClr val="bg1">
                    <a:lumMod val="50000"/>
                  </a:schemeClr>
                </a:solidFill>
              </a:rPr>
              <a:t>zilver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16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403648" y="5634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CDC7AD"/>
                </a:solidFill>
              </a:rPr>
              <a:t>het onverwachte verwelkomen</a:t>
            </a:r>
            <a:endParaRPr lang="nl-BE" sz="3600" dirty="0">
              <a:solidFill>
                <a:srgbClr val="CDC7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7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860032" y="374362"/>
            <a:ext cx="4032448" cy="588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en ontvankelijk zijn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 het onverwachte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niet altijd makkelijk,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maar toch is het verrassend vreugdevol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het nieuwe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vanuit verwondering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verwelkomen. </a:t>
            </a:r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8544" y="374362"/>
            <a:ext cx="2054732" cy="205473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19672" y="6453336"/>
            <a:ext cx="73448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/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123653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DC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95536" y="188640"/>
            <a:ext cx="45365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Trebuchet MS" panose="020B0603020202020204" pitchFamily="34" charset="0"/>
              </a:rPr>
              <a:t>verrassend vreugdevol</a:t>
            </a:r>
          </a:p>
          <a:p>
            <a:r>
              <a:rPr lang="nl-BE" sz="2000" b="1" dirty="0">
                <a:latin typeface="Trebuchet MS" panose="020B0603020202020204" pitchFamily="34" charset="0"/>
              </a:rPr>
              <a:t>het onverwachte verwelkomen </a:t>
            </a:r>
            <a:r>
              <a:rPr lang="nl-BE" sz="2000" dirty="0">
                <a:latin typeface="Trebuchet MS" panose="020B0603020202020204" pitchFamily="34" charset="0"/>
              </a:rPr>
              <a:t>(bis)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in tijden van corona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 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We werden verrast door corona.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Onaangenaam verrast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om het zacht uit te drukken.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Je was allesbehalve welkom, corona.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Maar we leerden met je leven,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we moesten wel.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En zie, gaandeweg werd je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verrassend vreugdevol …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 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… want alles is twee,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alles heeft een keerzijde.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Er is wel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en er is wee.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 </a:t>
            </a:r>
          </a:p>
          <a:p>
            <a:endParaRPr lang="nl-BE" sz="2000" dirty="0">
              <a:latin typeface="Trebuchet MS" panose="020B0603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5536" y="6453336"/>
            <a:ext cx="85689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dirty="0"/>
              <a:t>verrassend vreugdvol groeien als katholieke dialoogschool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989BE15-D267-445D-BAED-364BFCDF3839}"/>
              </a:ext>
            </a:extLst>
          </p:cNvPr>
          <p:cNvSpPr txBox="1"/>
          <p:nvPr/>
        </p:nvSpPr>
        <p:spPr>
          <a:xfrm>
            <a:off x="5373176" y="821025"/>
            <a:ext cx="36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Trebuchet MS" panose="020B0603020202020204" pitchFamily="34" charset="0"/>
              </a:rPr>
              <a:t>Corona, jij bent wee.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Je haalde ons uit elkaar.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 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Maar corona, je bent ook wel.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Je doet ons immers beter beseffen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dat we elkaar toebehoren,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dicht bij elkaar.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 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Zo is er niet alleen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wel en wee,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want zo is alles zowel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wel als wee.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 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Verrassend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vreugdevol.</a:t>
            </a:r>
          </a:p>
          <a:p>
            <a:r>
              <a:rPr lang="nl-BE" sz="2000" dirty="0">
                <a:latin typeface="Trebuchet MS" panose="020B0603020202020204" pitchFamily="34" charset="0"/>
              </a:rPr>
              <a:t>Toch?</a:t>
            </a:r>
          </a:p>
        </p:txBody>
      </p:sp>
    </p:spTree>
    <p:extLst>
      <p:ext uri="{BB962C8B-B14F-4D97-AF65-F5344CB8AC3E}">
        <p14:creationId xmlns:p14="http://schemas.microsoft.com/office/powerpoint/2010/main" val="10591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1214"/>
            <a:ext cx="4641923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Vertrouw</a:t>
            </a:r>
          </a:p>
          <a:p>
            <a:pPr marL="0" indent="0">
              <a:buNone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 je kracht</a:t>
            </a:r>
          </a:p>
          <a:p>
            <a:pPr marL="0" indent="0">
              <a:buNone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vier</a:t>
            </a:r>
          </a:p>
          <a:p>
            <a:pPr marL="0" indent="0">
              <a:buNone/>
            </a:pP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het leven! </a:t>
            </a:r>
          </a:p>
          <a:p>
            <a:pPr marL="0" indent="0">
              <a:buNone/>
            </a:pPr>
            <a:endParaRPr lang="nl-B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nl-BE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M-J. Ramaekers</a:t>
            </a:r>
            <a:endParaRPr lang="nl-B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FBEB63"/>
                </a:solidFill>
              </a:rPr>
              <a:t>leeftocht in alle kleuren van de regenboog: januari kleurt </a:t>
            </a:r>
            <a:r>
              <a:rPr lang="nl-BE" sz="2000" b="1" dirty="0">
                <a:solidFill>
                  <a:srgbClr val="FBEB63"/>
                </a:solidFill>
              </a:rPr>
              <a:t>geel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31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9485" y="563488"/>
            <a:ext cx="8208979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FBEB63"/>
                </a:solidFill>
              </a:rPr>
              <a:t>vieren</a:t>
            </a:r>
            <a:endParaRPr lang="nl-BE" sz="3600" dirty="0">
              <a:solidFill>
                <a:srgbClr val="FBEB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03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6264696" cy="548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heel jaar lang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vieren we elke dag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leven,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al zijn facetten,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lief en leed,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vreugde en soms ook verdriet.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vieren al wat ons raakt 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ook wat ons te boven gaat.</a:t>
            </a:r>
            <a:endParaRPr lang="nl-BE" sz="4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56" y="476672"/>
            <a:ext cx="2060848" cy="20608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425826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1214"/>
            <a:ext cx="4641923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Leven is speelsheid … </a:t>
            </a:r>
          </a:p>
          <a:p>
            <a:pPr marL="0" indent="0">
              <a:buNone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moeten zo spelen dat we de magie om ons heen weer kunnen ontdekken. </a:t>
            </a:r>
          </a:p>
          <a:p>
            <a:pPr marL="0" indent="0">
              <a:buNone/>
            </a:pP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B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Flora </a:t>
            </a:r>
            <a:r>
              <a:rPr lang="nl-BE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Colao</a:t>
            </a:r>
            <a:endParaRPr lang="nl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407A4B"/>
                </a:solidFill>
              </a:rPr>
              <a:t>leeftocht in alle kleuren van de regenboog: februari kleurt </a:t>
            </a:r>
            <a:r>
              <a:rPr lang="nl-BE" sz="2000" b="1" dirty="0">
                <a:solidFill>
                  <a:srgbClr val="407A4B"/>
                </a:solidFill>
              </a:rPr>
              <a:t>groen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09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9485" y="563488"/>
            <a:ext cx="820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407A4B"/>
                </a:solidFill>
              </a:rPr>
              <a:t>spelen</a:t>
            </a:r>
            <a:endParaRPr lang="nl-BE" sz="3600" dirty="0">
              <a:solidFill>
                <a:srgbClr val="407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5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6264696" cy="572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Spelen is niet alleen voor kinderen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maar voor ons allen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verrassend vreugdevolle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manier van zijn.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helpt onszelf te vergeten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helemaal in iets op te gaan,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revalideren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wanneer vermoeidheid ons velt,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lichtvoetig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het leven te gaan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de magie om ons heen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(her)ontdekken.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56" y="476672"/>
            <a:ext cx="2060848" cy="20608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4083241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1214"/>
            <a:ext cx="4641923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echte ontdekker is niet degene die nieuwe landen vindt, maar degene die met nieuwe ogen kijkt.</a:t>
            </a:r>
          </a:p>
          <a:p>
            <a:pPr marL="0" indent="0">
              <a:buNone/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nl-B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Marcel Proust</a:t>
            </a:r>
            <a:endParaRPr lang="nl-B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9A6573"/>
                </a:solidFill>
              </a:rPr>
              <a:t>leeftocht in alle kleuren van de regenboog: maart kleurt </a:t>
            </a:r>
            <a:r>
              <a:rPr lang="nl-BE" sz="2000" b="1" dirty="0">
                <a:solidFill>
                  <a:srgbClr val="9A6573"/>
                </a:solidFill>
              </a:rPr>
              <a:t>violet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2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9485" y="563488"/>
            <a:ext cx="820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8D6472"/>
                </a:solidFill>
              </a:rPr>
              <a:t>experimenteren</a:t>
            </a:r>
            <a:endParaRPr lang="nl-BE" sz="3600" dirty="0">
              <a:solidFill>
                <a:srgbClr val="8D6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5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5194300" cy="5211040"/>
          </a:xfrm>
        </p:spPr>
      </p:pic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5796136" y="1124744"/>
            <a:ext cx="2890664" cy="5211040"/>
          </a:xfrm>
          <a:solidFill>
            <a:srgbClr val="B0BA39">
              <a:alpha val="25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800" dirty="0"/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Vreugde 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de sleutel 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 te komen 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 liefde,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nabijheid 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aandacht voor de ander! </a:t>
            </a:r>
          </a:p>
          <a:p>
            <a:pPr marL="0" indent="0">
              <a:buNone/>
            </a:pPr>
            <a:endParaRPr lang="nl-BE" sz="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nl-BE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Alegria</a:t>
            </a:r>
            <a:r>
              <a:rPr lang="nl-BE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 </a:t>
            </a:r>
          </a:p>
          <a:p>
            <a:pPr marL="0" indent="0">
              <a:buNone/>
            </a:pPr>
            <a:r>
              <a:rPr lang="nl-BE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Lied van </a:t>
            </a:r>
            <a:r>
              <a:rPr lang="nl-BE" sz="1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Cirque</a:t>
            </a:r>
            <a:r>
              <a:rPr lang="nl-BE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soleil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67544" y="47667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Verrassend vreugdevol</a:t>
            </a:r>
            <a:endParaRPr lang="nl-BE" sz="3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ekstvak 4"/>
          <p:cNvSpPr txBox="1"/>
          <p:nvPr/>
        </p:nvSpPr>
        <p:spPr>
          <a:xfrm>
            <a:off x="899592" y="404664"/>
            <a:ext cx="5904656" cy="60320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Ontdekkingen en uitvindingen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 vaak het resultaat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uitproberen.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vinden doet ons hoera roepen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maar ook het zoeken zelf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verrassend vreugdevol zijn.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school is daarvoor een oefenplaats.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Probeer het maar uit.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378924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/>
          <a:stretch/>
        </p:blipFill>
        <p:spPr>
          <a:xfrm>
            <a:off x="555177" y="1457174"/>
            <a:ext cx="4641923" cy="452596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457174"/>
            <a:ext cx="3178696" cy="45259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</a:rPr>
              <a:t>Om echt te kunnen genieten van vreugde, moet je iemand hebben om het mee te delen.</a:t>
            </a:r>
            <a:r>
              <a:rPr lang="nl-BE" i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nl-B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1800" i="1" dirty="0">
                <a:solidFill>
                  <a:schemeClr val="bg1"/>
                </a:solidFill>
              </a:rPr>
              <a:t>Mark Twain</a:t>
            </a:r>
            <a:endParaRPr lang="nl-BE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sz="8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leeftocht in alle kleuren van de regenboog: april kleurt </a:t>
            </a:r>
            <a:r>
              <a:rPr lang="nl-BE" sz="2000" b="1" dirty="0"/>
              <a:t>zwart-wit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2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9485" y="563488"/>
            <a:ext cx="820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/>
              <a:t>delen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75817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6264696" cy="595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harte delen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 ander echts iets gunnen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zonder wat terug te verwachten.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het geeft dubbele vreugde: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doen er de ander plezier mee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het maakt ook onszelf blij.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Delen heeft tal van facetten: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behalve bezittingen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kunnen we ook taken en lasten,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onze kwetsbaarheid,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 geloof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nog zoveel meer delen.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Ja, onze vreugde zelf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kunnen we ook delen.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is het toppunt 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1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verrassend vreugdevol delen.</a:t>
            </a:r>
            <a:endParaRPr lang="nl-BE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56" y="476672"/>
            <a:ext cx="2060848" cy="20608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3818276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1214"/>
            <a:ext cx="4641923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nl-BE" sz="2400" dirty="0">
                <a:solidFill>
                  <a:srgbClr val="BB8A51"/>
                </a:solidFill>
              </a:rPr>
              <a:t>Wanneer je wakker wordt denk aan wat een kostbaar voorrecht het is om te leven;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nl-BE" sz="2400" dirty="0">
                <a:solidFill>
                  <a:srgbClr val="BB8A51"/>
                </a:solidFill>
              </a:rPr>
              <a:t>om te ademen,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nl-BE" sz="2400" dirty="0">
                <a:solidFill>
                  <a:srgbClr val="BB8A51"/>
                </a:solidFill>
              </a:rPr>
              <a:t>om na te denken,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nl-BE" sz="2400" dirty="0">
                <a:solidFill>
                  <a:srgbClr val="BB8A51"/>
                </a:solidFill>
              </a:rPr>
              <a:t>om te genieten,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nl-BE" sz="2400" dirty="0">
                <a:solidFill>
                  <a:srgbClr val="BB8A51"/>
                </a:solidFill>
              </a:rPr>
              <a:t>om lief te hebben. </a:t>
            </a:r>
          </a:p>
          <a:p>
            <a:pPr marL="0" indent="0">
              <a:buNone/>
            </a:pPr>
            <a:endParaRPr lang="nl-BE" dirty="0">
              <a:solidFill>
                <a:srgbClr val="BB8A51"/>
              </a:solidFill>
            </a:endParaRPr>
          </a:p>
          <a:p>
            <a:pPr marL="0" indent="0">
              <a:buNone/>
            </a:pPr>
            <a:r>
              <a:rPr lang="nl-BE" sz="1900" i="1" dirty="0">
                <a:solidFill>
                  <a:srgbClr val="BB8A51"/>
                </a:solidFill>
              </a:rPr>
              <a:t>Marcus Aurelius</a:t>
            </a:r>
            <a:endParaRPr lang="nl-BE" sz="1900" dirty="0">
              <a:solidFill>
                <a:srgbClr val="BB8A51"/>
              </a:solidFill>
            </a:endParaRP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BB8A51"/>
                </a:solidFill>
              </a:rPr>
              <a:t>leeftocht in alle kleuren van de regenboog: mei kleurt </a:t>
            </a:r>
            <a:r>
              <a:rPr lang="nl-BE" sz="2000" b="1" dirty="0">
                <a:solidFill>
                  <a:srgbClr val="BB8A51"/>
                </a:solidFill>
              </a:rPr>
              <a:t>goud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2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9485" y="563488"/>
            <a:ext cx="820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DDB564"/>
                </a:solidFill>
              </a:rPr>
              <a:t>genieten</a:t>
            </a:r>
            <a:endParaRPr lang="nl-BE" sz="3600" dirty="0">
              <a:solidFill>
                <a:srgbClr val="DDB5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17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6264696" cy="491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nl-BE" sz="28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Wanneer we zinvol vinden 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we doen 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er daarbovenop 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nog van genieten ook, 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wordt het leven 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verrassend vreugdevol 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een gouden randje.</a:t>
            </a:r>
            <a:endParaRPr lang="nl-BE" sz="3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56" y="476672"/>
            <a:ext cx="2060848" cy="20608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4227917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1214"/>
            <a:ext cx="4641923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 wortel van vreugde is dankbaarheid. Het is niet de vreugde die ons dankbaar maakt; het is de dankbaarheid die ons blij maakt.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l-BE" sz="18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nl-BE" sz="1800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Steindl</a:t>
            </a:r>
            <a:r>
              <a:rPr lang="nl-BE" sz="18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-Rast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accent6">
                    <a:lumMod val="75000"/>
                  </a:schemeClr>
                </a:solidFill>
              </a:rPr>
              <a:t>leeftocht in alle kleuren van de regenboog: juni kleurt </a:t>
            </a:r>
            <a:r>
              <a:rPr lang="nl-BE" sz="2000" b="1" dirty="0">
                <a:solidFill>
                  <a:schemeClr val="accent6">
                    <a:lumMod val="75000"/>
                  </a:schemeClr>
                </a:solidFill>
              </a:rPr>
              <a:t>oranje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2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9485" y="563488"/>
            <a:ext cx="820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chemeClr val="accent6">
                    <a:lumMod val="75000"/>
                  </a:schemeClr>
                </a:solidFill>
              </a:rPr>
              <a:t>danken</a:t>
            </a:r>
            <a:endParaRPr lang="nl-BE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8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7992888" cy="485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Beseffen we wel goed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we allemaal krijgen?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leven zelf om te beginnen,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maar ook de vele kansen,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talrijke ontmoetingen,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belevenissen van dit schooljaar,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vakantie die komt …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nodigt ons uit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dankbaar in het leven te staan.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Dankbaar zijn is de wortel 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verrassend vreugdevol leven.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1525182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83567" y="612303"/>
            <a:ext cx="3045431" cy="584103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Vreugde kleurt.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Kleurrijk leven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delen met elkaar.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 zoek naar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kleurenpalet 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 talenten.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eigen kleur beleven.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Mogen zijn wie je bent,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 respect voor 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kleurschakering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de ander.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ander helpen 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zijn kleur te ontdekken.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laten verrassen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door de veelheid aan kleur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het leven.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het spoor gaan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Hem 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kleur geeft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 het leven van velen: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Jezus van Nazareth.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Aldus een mens zijn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 een blije boodschap,</a:t>
            </a:r>
          </a:p>
          <a:p>
            <a:pPr marL="0" indent="0">
              <a:buNone/>
            </a:pPr>
            <a:r>
              <a:rPr lang="nl-BE" sz="4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vreugdemens.</a:t>
            </a:r>
          </a:p>
          <a:p>
            <a:pPr marL="0" indent="0">
              <a:buNone/>
            </a:pPr>
            <a:endParaRPr lang="nl-BE" sz="3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nl-BE" sz="3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Peter</a:t>
            </a: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261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</p:spTree>
    <p:extLst>
      <p:ext uri="{BB962C8B-B14F-4D97-AF65-F5344CB8AC3E}">
        <p14:creationId xmlns:p14="http://schemas.microsoft.com/office/powerpoint/2010/main" val="361513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6AD143B-869C-4EEE-A518-29F35D67F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samen bidden</a:t>
            </a: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Goede God,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staan aan het begin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 een nieuw schooljaar.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ons tien maanden lang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samen te dromen en te werken,</a:t>
            </a:r>
          </a:p>
          <a:p>
            <a:pPr marL="0" indent="0">
              <a:buNone/>
            </a:pPr>
            <a:r>
              <a:rPr lang="nl-B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alle kleuren van de regenboog</a:t>
            </a: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ons een diepere bron aan te boren,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te staan voor zingeving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U op het spoor te komen.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Jezus van Nazareth had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een speciale band met U.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Hij zat vaak met mensen aan tafel </a:t>
            </a:r>
          </a:p>
          <a:p>
            <a:pPr marL="0" indent="0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vierde het leven.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69706C8-422C-41A5-8467-E365101E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0336" y="1412776"/>
            <a:ext cx="4038600" cy="496855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Hij wees zijn medemensen een weg naar U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tekende U als een vader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om mensen geeft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blij is als het hun goed gaat.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Jezus kan onze gids zijn op onze levensweg,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respect en dialoog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 andere levensovertuigingen.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ons U te herkennen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onze medemensen.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ons U te vinden in momenten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waarin we graag zien en gezien worden,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wanneer we genieten, spelen,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experimenteren,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delen en danken.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Breek ons open,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behoed ons voor verstarring,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ons ongebaande wegen te gaan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het onverwachte te verwelkomen.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Wees ons nabij en ga met ons mee 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 de weg van hoop en vreugde.</a:t>
            </a:r>
          </a:p>
          <a:p>
            <a:pPr marL="0" indent="0" algn="r">
              <a:buNone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Amen.</a:t>
            </a:r>
          </a:p>
          <a:p>
            <a:pPr marL="0" indent="0" algn="r">
              <a:buNone/>
            </a:pP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7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EF94D"/>
              </a:clrFrom>
              <a:clrTo>
                <a:srgbClr val="EEF94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" t="9085" r="4014" b="18826"/>
          <a:stretch/>
        </p:blipFill>
        <p:spPr>
          <a:xfrm>
            <a:off x="-5950" y="0"/>
            <a:ext cx="9169086" cy="688288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11560" y="1037412"/>
            <a:ext cx="374441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Kinderen en jongeren 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volop kansen geven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 zich te vormen,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daar is het je om te doen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onderwijsmens.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Inspiratie daarvoor vind je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bij Jezus van Nazareth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de christelijke geloofstraditie.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 vertolken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pedagogie van de hoop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355976" y="1087449"/>
            <a:ext cx="3600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 geven richting 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 het vormingsproces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 wegwijzers als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duurzaamheid, gastvrijheid,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generositeit,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kwetsbaarheid en belofte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rechtvaardigheid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uniciteit in verbondenheid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verbeelding.</a:t>
            </a:r>
          </a:p>
          <a:p>
            <a:endParaRPr lang="nl-B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74BAE-2F30-415B-B088-370870177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EF94D"/>
              </a:clrFrom>
              <a:clrTo>
                <a:srgbClr val="EEF94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" t="9085" r="4014" b="18826"/>
          <a:stretch/>
        </p:blipFill>
        <p:spPr>
          <a:xfrm>
            <a:off x="-5950" y="0"/>
            <a:ext cx="9169086" cy="688288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11560" y="1700808"/>
            <a:ext cx="55446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 wordt een katholieke dialoogschool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oefenplaats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voor het volle mens- en medemens-zijn.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weg opgaan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nl-BE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verrassend vreugdevol</a:t>
            </a:r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vreugde toont zich 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een waaier aan verschijningsvormen,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 kleurrijk als een regenboog.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zoeken dit schooljaar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naar vindplaatsen van vreugde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delen ze </a:t>
            </a:r>
          </a:p>
          <a:p>
            <a:r>
              <a:rPr lang="nl-B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proviand voor onderweg.</a:t>
            </a:r>
          </a:p>
        </p:txBody>
      </p:sp>
    </p:spTree>
    <p:extLst>
      <p:ext uri="{BB962C8B-B14F-4D97-AF65-F5344CB8AC3E}">
        <p14:creationId xmlns:p14="http://schemas.microsoft.com/office/powerpoint/2010/main" val="401356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203848" y="704418"/>
            <a:ext cx="504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‘Stel dat een vrouw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tien zilveren munten heeft, maar er één kwijtraakt.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Dan gaat ze die toch zoeken?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2016224" cy="20227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55576" y="2780928"/>
            <a:ext cx="74888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Ze doet een lamp aan en veegt haar huis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totdat ze de munt vindt.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 als ze hem gevonden heeft,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dan roept ze haar vriendinnen en de buren.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 ze zegt: ‘Laten we feestvieren!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Want ik was mijn zilveren munt kwijt, </a:t>
            </a:r>
          </a:p>
          <a:p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maar ik heb hem gevonden.’</a:t>
            </a:r>
          </a:p>
          <a:p>
            <a:pPr marL="3857625"/>
            <a:r>
              <a:rPr lang="nl-BE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nl-BE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Lc</a:t>
            </a:r>
            <a:r>
              <a:rPr lang="nl-BE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15,8-9 Bijbel in gewone taal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6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7" y="1341214"/>
            <a:ext cx="4690864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/>
          <a:lstStyle/>
          <a:p>
            <a:pPr marL="0" indent="0">
              <a:buNone/>
            </a:pPr>
            <a:endParaRPr lang="nl-BE" sz="3200" dirty="0"/>
          </a:p>
          <a:p>
            <a:pPr marL="0" indent="0">
              <a:buNone/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dromen van vandaag zijn het materiaal van de wereld van morgen.</a:t>
            </a:r>
          </a:p>
          <a:p>
            <a:pPr marL="0" indent="0">
              <a:buNone/>
            </a:pPr>
            <a:endParaRPr lang="nl-BE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BE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Peter </a:t>
            </a:r>
            <a:r>
              <a:rPr lang="nl-BE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Gabriël</a:t>
            </a:r>
            <a:endParaRPr lang="nl-B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accent4">
                    <a:lumMod val="75000"/>
                  </a:schemeClr>
                </a:solidFill>
              </a:rPr>
              <a:t>leeftocht in alle kleuren van de regenboog: september kleurt </a:t>
            </a:r>
            <a:r>
              <a:rPr lang="nl-BE" sz="2000" b="1" dirty="0">
                <a:solidFill>
                  <a:schemeClr val="accent4">
                    <a:lumMod val="75000"/>
                  </a:schemeClr>
                </a:solidFill>
              </a:rPr>
              <a:t>indigo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95536" y="10182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707904" y="5634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>
                <a:solidFill>
                  <a:schemeClr val="accent4">
                    <a:lumMod val="75000"/>
                  </a:schemeClr>
                </a:solidFill>
              </a:rPr>
              <a:t>samen leren en werken</a:t>
            </a:r>
            <a:endParaRPr lang="nl-BE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9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62646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latin typeface="Trebuchet MS" panose="020B0603020202020204" pitchFamily="34" charset="0"/>
              </a:rPr>
              <a:t>Met elkaar en samen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met kinderen en jongeren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werken onderwijsmensen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een schooljaar lang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aan een gezamenlijke droom.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Het samenspel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van kunst en kunde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maken van het vormingsproces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een uniek verhaal,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een vindplaats </a:t>
            </a:r>
          </a:p>
          <a:p>
            <a:r>
              <a:rPr lang="nl-BE" sz="3200" dirty="0">
                <a:latin typeface="Trebuchet MS" panose="020B0603020202020204" pitchFamily="34" charset="0"/>
              </a:rPr>
              <a:t>van duurzame en gedeelde vreugde.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6672"/>
            <a:ext cx="2082576" cy="20608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bg1"/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9735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77" y="1341214"/>
            <a:ext cx="4641923" cy="4641923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508104" y="1600202"/>
            <a:ext cx="317869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Bomen met diepe wortels zijn sterker en kunnen gemakkelijker meebuigen als er maatschappelijke aanpassing wordt gevraagd. Als je niet weet wat je wortels zijn, klap je bij storm meteen om. </a:t>
            </a:r>
          </a:p>
          <a:p>
            <a:pPr marL="0" indent="0">
              <a:buNone/>
            </a:pPr>
            <a:endParaRPr lang="nl-BE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nl-BE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Yvonne </a:t>
            </a:r>
            <a:r>
              <a:rPr lang="nl-BE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Zonderop</a:t>
            </a:r>
            <a:endParaRPr lang="nl-B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nl-BE" sz="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485" y="609329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24505E"/>
                </a:solidFill>
              </a:rPr>
              <a:t>leeftocht in alle kleuren van de regenboog: oktober kleurt </a:t>
            </a:r>
            <a:r>
              <a:rPr lang="nl-BE" sz="2000" b="1" dirty="0">
                <a:solidFill>
                  <a:srgbClr val="24505E"/>
                </a:solidFill>
              </a:rPr>
              <a:t>blauw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67545" y="31107"/>
            <a:ext cx="338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verrassend vreugdevol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403648" y="5634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3600" b="1" dirty="0">
                <a:solidFill>
                  <a:srgbClr val="205A70"/>
                </a:solidFill>
              </a:rPr>
              <a:t>zingeving en spiritualiteit beleven</a:t>
            </a:r>
            <a:endParaRPr lang="nl-BE" sz="3600" dirty="0">
              <a:solidFill>
                <a:srgbClr val="205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1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E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99592" y="404664"/>
            <a:ext cx="6264696" cy="555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Zingeving en spiritualiteit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geven een diepe vreugde.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wortelen ons stevig,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zodat we ook in stormweer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overeind blijven.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bieden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vaste ankerplaats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het woelige water 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nl-B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alledag.</a:t>
            </a:r>
            <a:endParaRPr lang="nl-BE" sz="4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056" y="476672"/>
            <a:ext cx="2060848" cy="206084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03848" y="6453336"/>
            <a:ext cx="5760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spc="-2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verrassend vreugdevol groeien als katholieke dialoogschool</a:t>
            </a:r>
          </a:p>
        </p:txBody>
      </p:sp>
    </p:spTree>
    <p:extLst>
      <p:ext uri="{BB962C8B-B14F-4D97-AF65-F5344CB8AC3E}">
        <p14:creationId xmlns:p14="http://schemas.microsoft.com/office/powerpoint/2010/main" val="78066577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VSKO 2.0">
  <a:themeElements>
    <a:clrScheme name="Aangepast 2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44900684-5160-4c4d-8029-43da39098b3f" ContentTypeId="0x0101008CC8FB68A17ABF43A712F173E08EE3E0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e" ma:contentTypeID="0x0101008CC8FB68A17ABF43A712F173E08EE3E0005EC2EF9C2E05124A94EBB1350E652A41" ma:contentTypeVersion="4" ma:contentTypeDescription="Een nieuw document maken." ma:contentTypeScope="" ma:versionID="5ea949870ab3159ab4ece383f80eb7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434b7d5a4e0cf1666f8683fbbea061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eur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3F6626-A2F6-439D-9594-631E06721CE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3A5960-66BE-4754-ADCE-409D80B0CD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BAEA6E-8DAA-457D-9052-2C36F4DC9199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77B1BDB-2813-4DBA-A1CC-5BAD8252FC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2478</TotalTime>
  <Words>1866</Words>
  <Application>Microsoft Office PowerPoint</Application>
  <PresentationFormat>Diavoorstelling (4:3)</PresentationFormat>
  <Paragraphs>418</Paragraphs>
  <Slides>28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Trebuchet MS</vt:lpstr>
      <vt:lpstr>Powerpoint VSKO 2.0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Andreas Janssens</dc:creator>
  <cp:lastModifiedBy>Danielle Droog</cp:lastModifiedBy>
  <cp:revision>168</cp:revision>
  <cp:lastPrinted>2018-05-03T06:19:22Z</cp:lastPrinted>
  <dcterms:created xsi:type="dcterms:W3CDTF">2016-02-24T09:28:17Z</dcterms:created>
  <dcterms:modified xsi:type="dcterms:W3CDTF">2020-06-23T09:40:57Z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0x0101008CC8FB68A17ABF43A712F173E08EE3E0005EC2EF9C2E05124A94EBB1350E652A41</vt:lpwstr>
  </property>
</Properties>
</file>