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notesMasterIdLst>
    <p:notesMasterId r:id="rId9"/>
  </p:notesMasterIdLst>
  <p:sldIdLst>
    <p:sldId id="256" r:id="rId2"/>
    <p:sldId id="262" r:id="rId3"/>
    <p:sldId id="263" r:id="rId4"/>
    <p:sldId id="265" r:id="rId5"/>
    <p:sldId id="257" r:id="rId6"/>
    <p:sldId id="264" r:id="rId7"/>
    <p:sldId id="259" r:id="rId8"/>
  </p:sldIdLst>
  <p:sldSz cx="12192000" cy="6858000"/>
  <p:notesSz cx="6669088" cy="992663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E79"/>
    <a:srgbClr val="ADAC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971" autoAdjust="0"/>
  </p:normalViewPr>
  <p:slideViewPr>
    <p:cSldViewPr snapToGrid="0">
      <p:cViewPr varScale="1">
        <p:scale>
          <a:sx n="82" d="100"/>
          <a:sy n="82" d="100"/>
        </p:scale>
        <p:origin x="720"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F2F1748C-A9AA-4D74-8EA0-410F9BA1455F}" type="datetimeFigureOut">
              <a:rPr lang="nl-BE" smtClean="0"/>
              <a:t>6/09/2023</a:t>
            </a:fld>
            <a:endParaRPr lang="nl-BE"/>
          </a:p>
        </p:txBody>
      </p:sp>
      <p:sp>
        <p:nvSpPr>
          <p:cNvPr id="4" name="Tijdelijke aanduiding voor dia-afbeelding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9E482314-F5C8-4B9F-9E47-62C168AD3354}" type="slidenum">
              <a:rPr lang="nl-BE" smtClean="0"/>
              <a:t>‹nr.›</a:t>
            </a:fld>
            <a:endParaRPr lang="nl-BE"/>
          </a:p>
        </p:txBody>
      </p:sp>
    </p:spTree>
    <p:extLst>
      <p:ext uri="{BB962C8B-B14F-4D97-AF65-F5344CB8AC3E}">
        <p14:creationId xmlns:p14="http://schemas.microsoft.com/office/powerpoint/2010/main" val="680127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9E482314-F5C8-4B9F-9E47-62C168AD3354}" type="slidenum">
              <a:rPr lang="nl-BE" smtClean="0"/>
              <a:t>1</a:t>
            </a:fld>
            <a:endParaRPr lang="nl-BE"/>
          </a:p>
        </p:txBody>
      </p:sp>
    </p:spTree>
    <p:extLst>
      <p:ext uri="{BB962C8B-B14F-4D97-AF65-F5344CB8AC3E}">
        <p14:creationId xmlns:p14="http://schemas.microsoft.com/office/powerpoint/2010/main" val="4220543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9E482314-F5C8-4B9F-9E47-62C168AD3354}" type="slidenum">
              <a:rPr lang="nl-BE" smtClean="0"/>
              <a:t>2</a:t>
            </a:fld>
            <a:endParaRPr lang="nl-BE"/>
          </a:p>
        </p:txBody>
      </p:sp>
    </p:spTree>
    <p:extLst>
      <p:ext uri="{BB962C8B-B14F-4D97-AF65-F5344CB8AC3E}">
        <p14:creationId xmlns:p14="http://schemas.microsoft.com/office/powerpoint/2010/main" val="3747160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9E482314-F5C8-4B9F-9E47-62C168AD3354}" type="slidenum">
              <a:rPr lang="nl-BE" smtClean="0"/>
              <a:t>3</a:t>
            </a:fld>
            <a:endParaRPr lang="nl-BE"/>
          </a:p>
        </p:txBody>
      </p:sp>
    </p:spTree>
    <p:extLst>
      <p:ext uri="{BB962C8B-B14F-4D97-AF65-F5344CB8AC3E}">
        <p14:creationId xmlns:p14="http://schemas.microsoft.com/office/powerpoint/2010/main" val="2088254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9E482314-F5C8-4B9F-9E47-62C168AD3354}" type="slidenum">
              <a:rPr lang="nl-BE" smtClean="0"/>
              <a:t>4</a:t>
            </a:fld>
            <a:endParaRPr lang="nl-BE"/>
          </a:p>
        </p:txBody>
      </p:sp>
    </p:spTree>
    <p:extLst>
      <p:ext uri="{BB962C8B-B14F-4D97-AF65-F5344CB8AC3E}">
        <p14:creationId xmlns:p14="http://schemas.microsoft.com/office/powerpoint/2010/main" val="1081375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9E482314-F5C8-4B9F-9E47-62C168AD3354}" type="slidenum">
              <a:rPr lang="nl-BE" smtClean="0"/>
              <a:t>5</a:t>
            </a:fld>
            <a:endParaRPr lang="nl-BE"/>
          </a:p>
        </p:txBody>
      </p:sp>
    </p:spTree>
    <p:extLst>
      <p:ext uri="{BB962C8B-B14F-4D97-AF65-F5344CB8AC3E}">
        <p14:creationId xmlns:p14="http://schemas.microsoft.com/office/powerpoint/2010/main" val="2816050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9E482314-F5C8-4B9F-9E47-62C168AD3354}" type="slidenum">
              <a:rPr lang="nl-BE" smtClean="0"/>
              <a:t>6</a:t>
            </a:fld>
            <a:endParaRPr lang="nl-BE"/>
          </a:p>
        </p:txBody>
      </p:sp>
    </p:spTree>
    <p:extLst>
      <p:ext uri="{BB962C8B-B14F-4D97-AF65-F5344CB8AC3E}">
        <p14:creationId xmlns:p14="http://schemas.microsoft.com/office/powerpoint/2010/main" val="4025880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Afsluiten met handenritueel</a:t>
            </a:r>
          </a:p>
        </p:txBody>
      </p:sp>
      <p:sp>
        <p:nvSpPr>
          <p:cNvPr id="4" name="Tijdelijke aanduiding voor dianummer 3"/>
          <p:cNvSpPr>
            <a:spLocks noGrp="1"/>
          </p:cNvSpPr>
          <p:nvPr>
            <p:ph type="sldNum" sz="quarter" idx="5"/>
          </p:nvPr>
        </p:nvSpPr>
        <p:spPr/>
        <p:txBody>
          <a:bodyPr/>
          <a:lstStyle/>
          <a:p>
            <a:fld id="{9E482314-F5C8-4B9F-9E47-62C168AD3354}" type="slidenum">
              <a:rPr lang="nl-BE" smtClean="0"/>
              <a:t>7</a:t>
            </a:fld>
            <a:endParaRPr lang="nl-BE"/>
          </a:p>
        </p:txBody>
      </p:sp>
    </p:spTree>
    <p:extLst>
      <p:ext uri="{BB962C8B-B14F-4D97-AF65-F5344CB8AC3E}">
        <p14:creationId xmlns:p14="http://schemas.microsoft.com/office/powerpoint/2010/main" val="4069999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46008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0138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724578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‹nr.›</a:t>
            </a:fld>
            <a:endParaRPr lang="en-US" dirty="0"/>
          </a:p>
        </p:txBody>
      </p:sp>
    </p:spTree>
    <p:extLst>
      <p:ext uri="{BB962C8B-B14F-4D97-AF65-F5344CB8AC3E}">
        <p14:creationId xmlns:p14="http://schemas.microsoft.com/office/powerpoint/2010/main" val="73035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060231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44298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619269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772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796758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3055676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38775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9/6/2023</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‹nr.›</a:t>
            </a:fld>
            <a:endParaRPr lang="en-US"/>
          </a:p>
        </p:txBody>
      </p:sp>
    </p:spTree>
    <p:extLst>
      <p:ext uri="{BB962C8B-B14F-4D97-AF65-F5344CB8AC3E}">
        <p14:creationId xmlns:p14="http://schemas.microsoft.com/office/powerpoint/2010/main" val="283605342"/>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44" r:id="rId6"/>
    <p:sldLayoutId id="2147483840" r:id="rId7"/>
    <p:sldLayoutId id="2147483841" r:id="rId8"/>
    <p:sldLayoutId id="2147483842" r:id="rId9"/>
    <p:sldLayoutId id="2147483843" r:id="rId10"/>
    <p:sldLayoutId id="2147483845"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9C4A9FE-AA24-48EB-8088-2C3C210AEAE4}"/>
              </a:ext>
            </a:extLst>
          </p:cNvPr>
          <p:cNvSpPr>
            <a:spLocks noGrp="1"/>
          </p:cNvSpPr>
          <p:nvPr>
            <p:ph type="ctrTitle"/>
          </p:nvPr>
        </p:nvSpPr>
        <p:spPr>
          <a:xfrm>
            <a:off x="6906812" y="1749486"/>
            <a:ext cx="5285188" cy="2150595"/>
          </a:xfrm>
        </p:spPr>
        <p:txBody>
          <a:bodyPr>
            <a:normAutofit/>
          </a:bodyPr>
          <a:lstStyle/>
          <a:p>
            <a:r>
              <a:rPr lang="nl-BE" sz="12000" dirty="0" err="1">
                <a:solidFill>
                  <a:srgbClr val="003E79"/>
                </a:solidFill>
                <a:latin typeface="Avenir Book"/>
                <a:cs typeface="Avenir Book"/>
              </a:rPr>
              <a:t>Ruach</a:t>
            </a:r>
            <a:endParaRPr lang="nl-BE" sz="12000" dirty="0">
              <a:solidFill>
                <a:srgbClr val="003E79"/>
              </a:solidFill>
              <a:latin typeface="Avenir Book"/>
              <a:cs typeface="Avenir Book"/>
            </a:endParaRPr>
          </a:p>
        </p:txBody>
      </p:sp>
      <p:pic>
        <p:nvPicPr>
          <p:cNvPr id="6" name="Afbeelding 5">
            <a:extLst>
              <a:ext uri="{FF2B5EF4-FFF2-40B4-BE49-F238E27FC236}">
                <a16:creationId xmlns:a16="http://schemas.microsoft.com/office/drawing/2014/main" id="{55DF9D23-3A09-481F-B19D-06FABC54511B}"/>
              </a:ext>
            </a:extLst>
          </p:cNvPr>
          <p:cNvPicPr>
            <a:picLocks noChangeAspect="1"/>
          </p:cNvPicPr>
          <p:nvPr/>
        </p:nvPicPr>
        <p:blipFill rotWithShape="1">
          <a:blip r:embed="rId3">
            <a:extLst>
              <a:ext uri="{28A0092B-C50C-407E-A947-70E740481C1C}">
                <a14:useLocalDpi xmlns:a14="http://schemas.microsoft.com/office/drawing/2010/main" val="0"/>
              </a:ext>
            </a:extLst>
          </a:blip>
          <a:srcRect r="1438" b="2"/>
          <a:stretch/>
        </p:blipFill>
        <p:spPr>
          <a:xfrm>
            <a:off x="20" y="-1"/>
            <a:ext cx="6915093" cy="6858001"/>
          </a:xfrm>
          <a:prstGeom prst="rect">
            <a:avLst/>
          </a:prstGeom>
        </p:spPr>
      </p:pic>
      <p:sp>
        <p:nvSpPr>
          <p:cNvPr id="7" name="Tekstvak 6">
            <a:extLst>
              <a:ext uri="{FF2B5EF4-FFF2-40B4-BE49-F238E27FC236}">
                <a16:creationId xmlns:a16="http://schemas.microsoft.com/office/drawing/2014/main" id="{384705C0-200D-4593-9ACD-AB2EB191973A}"/>
              </a:ext>
            </a:extLst>
          </p:cNvPr>
          <p:cNvSpPr txBox="1"/>
          <p:nvPr/>
        </p:nvSpPr>
        <p:spPr>
          <a:xfrm>
            <a:off x="7013359" y="6470197"/>
            <a:ext cx="3226016" cy="307777"/>
          </a:xfrm>
          <a:prstGeom prst="rect">
            <a:avLst/>
          </a:prstGeom>
          <a:noFill/>
        </p:spPr>
        <p:txBody>
          <a:bodyPr wrap="square" rtlCol="0">
            <a:spAutoFit/>
          </a:bodyPr>
          <a:lstStyle/>
          <a:p>
            <a:r>
              <a:rPr lang="nl-BE" sz="1400" dirty="0">
                <a:latin typeface="Avenir Oblique"/>
                <a:cs typeface="Avenir Oblique"/>
              </a:rPr>
              <a:t>Dialoog 1 door Jana </a:t>
            </a:r>
            <a:r>
              <a:rPr lang="nl-BE" sz="1400" dirty="0" err="1">
                <a:latin typeface="Avenir Oblique"/>
                <a:cs typeface="Avenir Oblique"/>
              </a:rPr>
              <a:t>Binon</a:t>
            </a:r>
            <a:r>
              <a:rPr lang="nl-BE" sz="1400" dirty="0">
                <a:latin typeface="Avenir Oblique"/>
                <a:cs typeface="Avenir Oblique"/>
              </a:rPr>
              <a:t> - inwezig.be</a:t>
            </a:r>
          </a:p>
        </p:txBody>
      </p:sp>
      <p:sp>
        <p:nvSpPr>
          <p:cNvPr id="4" name="Afgeronde rechthoek 3"/>
          <p:cNvSpPr/>
          <p:nvPr/>
        </p:nvSpPr>
        <p:spPr>
          <a:xfrm>
            <a:off x="7611958" y="3693110"/>
            <a:ext cx="3884839" cy="729137"/>
          </a:xfrm>
          <a:prstGeom prst="roundRect">
            <a:avLst/>
          </a:prstGeom>
          <a:solidFill>
            <a:srgbClr val="003E79"/>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3" name="Ondertitel 2">
            <a:extLst>
              <a:ext uri="{FF2B5EF4-FFF2-40B4-BE49-F238E27FC236}">
                <a16:creationId xmlns:a16="http://schemas.microsoft.com/office/drawing/2014/main" id="{5951A29B-3933-4E59-B9DF-913368A5C122}"/>
              </a:ext>
            </a:extLst>
          </p:cNvPr>
          <p:cNvSpPr>
            <a:spLocks noGrp="1"/>
          </p:cNvSpPr>
          <p:nvPr>
            <p:ph type="subTitle" idx="1"/>
          </p:nvPr>
        </p:nvSpPr>
        <p:spPr>
          <a:xfrm>
            <a:off x="6915112" y="3397493"/>
            <a:ext cx="5276888" cy="1084590"/>
          </a:xfrm>
        </p:spPr>
        <p:txBody>
          <a:bodyPr>
            <a:noAutofit/>
          </a:bodyPr>
          <a:lstStyle/>
          <a:p>
            <a:r>
              <a:rPr lang="nl-BE" sz="4800" dirty="0">
                <a:solidFill>
                  <a:schemeClr val="bg1"/>
                </a:solidFill>
              </a:rPr>
              <a:t>Welkom</a:t>
            </a:r>
          </a:p>
        </p:txBody>
      </p:sp>
    </p:spTree>
    <p:extLst>
      <p:ext uri="{BB962C8B-B14F-4D97-AF65-F5344CB8AC3E}">
        <p14:creationId xmlns:p14="http://schemas.microsoft.com/office/powerpoint/2010/main" val="2787012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44119-F950-41BD-AA48-1F2574D972B8}"/>
              </a:ext>
            </a:extLst>
          </p:cNvPr>
          <p:cNvSpPr>
            <a:spLocks noGrp="1"/>
          </p:cNvSpPr>
          <p:nvPr>
            <p:ph type="title"/>
          </p:nvPr>
        </p:nvSpPr>
        <p:spPr/>
        <p:txBody>
          <a:bodyPr>
            <a:normAutofit/>
          </a:bodyPr>
          <a:lstStyle/>
          <a:p>
            <a:r>
              <a:rPr lang="nl-BE" sz="4800" dirty="0">
                <a:solidFill>
                  <a:srgbClr val="003E79"/>
                </a:solidFill>
                <a:latin typeface="Avenir Black"/>
                <a:cs typeface="Avenir Black"/>
              </a:rPr>
              <a:t>Verloop</a:t>
            </a:r>
          </a:p>
        </p:txBody>
      </p:sp>
      <p:sp>
        <p:nvSpPr>
          <p:cNvPr id="3" name="Tijdelijke aanduiding voor inhoud 2">
            <a:extLst>
              <a:ext uri="{FF2B5EF4-FFF2-40B4-BE49-F238E27FC236}">
                <a16:creationId xmlns:a16="http://schemas.microsoft.com/office/drawing/2014/main" id="{21151315-D8E2-4BE9-8AC0-FF33C1C49CD0}"/>
              </a:ext>
            </a:extLst>
          </p:cNvPr>
          <p:cNvSpPr>
            <a:spLocks noGrp="1"/>
          </p:cNvSpPr>
          <p:nvPr>
            <p:ph idx="1"/>
          </p:nvPr>
        </p:nvSpPr>
        <p:spPr>
          <a:xfrm>
            <a:off x="1070821" y="1775161"/>
            <a:ext cx="11005565" cy="5082839"/>
          </a:xfrm>
        </p:spPr>
        <p:txBody>
          <a:bodyPr>
            <a:normAutofit/>
          </a:bodyPr>
          <a:lstStyle/>
          <a:p>
            <a:pPr>
              <a:buClr>
                <a:srgbClr val="003E79"/>
              </a:buClr>
              <a:buFont typeface="Arial"/>
              <a:buChar char="•"/>
            </a:pPr>
            <a:r>
              <a:rPr lang="nl-BE" sz="2400" dirty="0">
                <a:latin typeface="Avenir Roman"/>
                <a:cs typeface="Avenir Roman"/>
              </a:rPr>
              <a:t>Landen bij elkaar</a:t>
            </a:r>
          </a:p>
          <a:p>
            <a:pPr>
              <a:buClr>
                <a:srgbClr val="003E79"/>
              </a:buClr>
              <a:buFont typeface="Arial"/>
              <a:buChar char="•"/>
            </a:pPr>
            <a:r>
              <a:rPr lang="nl-BE" sz="2400" dirty="0">
                <a:latin typeface="Avenir Roman"/>
                <a:cs typeface="Avenir Roman"/>
              </a:rPr>
              <a:t>Landen bij de Heer: Gebed en stilte-moment</a:t>
            </a:r>
          </a:p>
          <a:p>
            <a:pPr>
              <a:buClr>
                <a:srgbClr val="003E79"/>
              </a:buClr>
              <a:buFont typeface="Arial"/>
              <a:buChar char="•"/>
            </a:pPr>
            <a:r>
              <a:rPr lang="nl-BE" sz="2400" dirty="0">
                <a:latin typeface="Avenir Roman"/>
                <a:cs typeface="Avenir Roman"/>
              </a:rPr>
              <a:t>Luisteren naar een bijbelfragment en stille tijd om er persoonlijk op te antwoorden</a:t>
            </a:r>
          </a:p>
          <a:p>
            <a:pPr>
              <a:buClr>
                <a:srgbClr val="003E79"/>
              </a:buClr>
              <a:buFont typeface="Arial"/>
              <a:buChar char="•"/>
            </a:pPr>
            <a:r>
              <a:rPr lang="nl-BE" sz="2400" dirty="0">
                <a:latin typeface="Avenir Roman"/>
                <a:cs typeface="Avenir Roman"/>
              </a:rPr>
              <a:t>Eerste deelronde: spreken en luisteren vanuit het hart</a:t>
            </a:r>
          </a:p>
          <a:p>
            <a:pPr>
              <a:buClr>
                <a:srgbClr val="003E79"/>
              </a:buClr>
              <a:buFont typeface="Arial"/>
              <a:buChar char="•"/>
            </a:pPr>
            <a:r>
              <a:rPr lang="nl-BE" sz="2400" dirty="0">
                <a:latin typeface="Avenir Roman"/>
                <a:cs typeface="Avenir Roman"/>
              </a:rPr>
              <a:t>Tweede deelronde: antwoorden vanuit het hart</a:t>
            </a:r>
          </a:p>
          <a:p>
            <a:pPr>
              <a:buClr>
                <a:srgbClr val="003E79"/>
              </a:buClr>
              <a:buFont typeface="Arial"/>
              <a:buChar char="•"/>
            </a:pPr>
            <a:r>
              <a:rPr lang="nl-BE" sz="2400" dirty="0">
                <a:latin typeface="Avenir Roman"/>
                <a:cs typeface="Avenir Roman"/>
              </a:rPr>
              <a:t>Derde deelronde: een bede of wens formuleren</a:t>
            </a:r>
          </a:p>
          <a:p>
            <a:pPr>
              <a:buClr>
                <a:srgbClr val="003E79"/>
              </a:buClr>
              <a:buFont typeface="Arial"/>
              <a:buChar char="•"/>
            </a:pPr>
            <a:r>
              <a:rPr lang="nl-BE" sz="2400" dirty="0">
                <a:latin typeface="Avenir Roman"/>
                <a:cs typeface="Avenir Roman"/>
              </a:rPr>
              <a:t>Afsluitend handenritueel en gezamenlijk gebed</a:t>
            </a:r>
          </a:p>
        </p:txBody>
      </p:sp>
      <p:cxnSp>
        <p:nvCxnSpPr>
          <p:cNvPr id="5" name="Rechte verbindingslijn 4"/>
          <p:cNvCxnSpPr>
            <a:cxnSpLocks/>
          </p:cNvCxnSpPr>
          <p:nvPr/>
        </p:nvCxnSpPr>
        <p:spPr>
          <a:xfrm flipH="1">
            <a:off x="1" y="1419327"/>
            <a:ext cx="3124939"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39809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44119-F950-41BD-AA48-1F2574D972B8}"/>
              </a:ext>
            </a:extLst>
          </p:cNvPr>
          <p:cNvSpPr>
            <a:spLocks noGrp="1"/>
          </p:cNvSpPr>
          <p:nvPr>
            <p:ph type="title"/>
          </p:nvPr>
        </p:nvSpPr>
        <p:spPr/>
        <p:txBody>
          <a:bodyPr>
            <a:normAutofit/>
          </a:bodyPr>
          <a:lstStyle/>
          <a:p>
            <a:r>
              <a:rPr lang="nl-BE" sz="4800" dirty="0">
                <a:solidFill>
                  <a:srgbClr val="003E79"/>
                </a:solidFill>
                <a:latin typeface="Avenir Black"/>
                <a:cs typeface="Avenir Black"/>
              </a:rPr>
              <a:t>Landen bij elkaar</a:t>
            </a:r>
          </a:p>
        </p:txBody>
      </p:sp>
      <p:sp>
        <p:nvSpPr>
          <p:cNvPr id="3" name="Tijdelijke aanduiding voor inhoud 2">
            <a:extLst>
              <a:ext uri="{FF2B5EF4-FFF2-40B4-BE49-F238E27FC236}">
                <a16:creationId xmlns:a16="http://schemas.microsoft.com/office/drawing/2014/main" id="{21151315-D8E2-4BE9-8AC0-FF33C1C49CD0}"/>
              </a:ext>
            </a:extLst>
          </p:cNvPr>
          <p:cNvSpPr>
            <a:spLocks noGrp="1"/>
          </p:cNvSpPr>
          <p:nvPr>
            <p:ph idx="1"/>
          </p:nvPr>
        </p:nvSpPr>
        <p:spPr>
          <a:xfrm>
            <a:off x="1069848" y="1874520"/>
            <a:ext cx="9843317" cy="4351338"/>
          </a:xfrm>
        </p:spPr>
        <p:txBody>
          <a:bodyPr>
            <a:normAutofit/>
          </a:bodyPr>
          <a:lstStyle/>
          <a:p>
            <a:pPr marL="0" indent="0">
              <a:buNone/>
            </a:pPr>
            <a:r>
              <a:rPr lang="nl-BE" sz="2400" dirty="0">
                <a:latin typeface="Avenir Roman"/>
                <a:cs typeface="Avenir Roman"/>
              </a:rPr>
              <a:t>Het is vrijdagnamiddag.</a:t>
            </a:r>
          </a:p>
          <a:p>
            <a:pPr>
              <a:buClr>
                <a:srgbClr val="003E79"/>
              </a:buClr>
            </a:pPr>
            <a:r>
              <a:rPr lang="nl-BE" sz="2400" dirty="0">
                <a:latin typeface="Avenir Roman"/>
                <a:cs typeface="Avenir Roman"/>
              </a:rPr>
              <a:t>Als je op je voorbije week terugblikt, waar ben je het meest dankbaar voor.</a:t>
            </a:r>
          </a:p>
          <a:p>
            <a:pPr>
              <a:buClr>
                <a:srgbClr val="003E79"/>
              </a:buClr>
            </a:pPr>
            <a:r>
              <a:rPr lang="nl-BE" sz="2400" dirty="0">
                <a:latin typeface="Avenir Roman"/>
                <a:cs typeface="Avenir Roman"/>
              </a:rPr>
              <a:t>We nodigen je uit om in een beeld of in enkele woorden </a:t>
            </a:r>
            <a:br>
              <a:rPr lang="nl-BE" sz="2400" dirty="0">
                <a:latin typeface="Avenir Roman"/>
                <a:cs typeface="Avenir Roman"/>
              </a:rPr>
            </a:br>
            <a:r>
              <a:rPr lang="nl-BE" sz="2400" dirty="0">
                <a:latin typeface="Avenir Roman"/>
                <a:cs typeface="Avenir Roman"/>
              </a:rPr>
              <a:t>te delen waar je dankbaar voor bent.</a:t>
            </a:r>
          </a:p>
          <a:p>
            <a:pPr>
              <a:buClr>
                <a:srgbClr val="003E79"/>
              </a:buClr>
            </a:pPr>
            <a:endParaRPr lang="nl-BE" sz="2400" dirty="0">
              <a:latin typeface="Avenir Roman"/>
              <a:cs typeface="Avenir Roman"/>
            </a:endParaRPr>
          </a:p>
          <a:p>
            <a:pPr marL="0" indent="0">
              <a:buClr>
                <a:srgbClr val="003E79"/>
              </a:buClr>
              <a:buNone/>
            </a:pPr>
            <a:endParaRPr lang="nl-BE" sz="2400" dirty="0">
              <a:latin typeface="Avenir Roman"/>
              <a:cs typeface="Avenir Roman"/>
            </a:endParaRPr>
          </a:p>
        </p:txBody>
      </p:sp>
      <p:cxnSp>
        <p:nvCxnSpPr>
          <p:cNvPr id="4" name="Rechte verbindingslijn 3"/>
          <p:cNvCxnSpPr>
            <a:cxnSpLocks/>
          </p:cNvCxnSpPr>
          <p:nvPr/>
        </p:nvCxnSpPr>
        <p:spPr>
          <a:xfrm flipH="1">
            <a:off x="1" y="1419328"/>
            <a:ext cx="5433133"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40637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AA3A366-AEBF-4CE4-8097-DB69F81F725F}"/>
              </a:ext>
            </a:extLst>
          </p:cNvPr>
          <p:cNvSpPr>
            <a:spLocks noGrp="1"/>
          </p:cNvSpPr>
          <p:nvPr>
            <p:ph idx="1"/>
          </p:nvPr>
        </p:nvSpPr>
        <p:spPr>
          <a:xfrm>
            <a:off x="0" y="328474"/>
            <a:ext cx="12192000" cy="6529525"/>
          </a:xfrm>
        </p:spPr>
        <p:txBody>
          <a:bodyPr numCol="2">
            <a:normAutofit lnSpcReduction="10000"/>
          </a:bodyPr>
          <a:lstStyle/>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Heer, raak mij aan met uw adem,</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reik mij uw stralend licht,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wijs mij nieuwe wegen,</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geef op uw waarheid zicht.</a:t>
            </a:r>
            <a:endParaRPr lang="nl-BE" sz="2400" dirty="0">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Raak met uw adem mijn onrust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tot ik de rust hervind.</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Al mijn wonden heelt Gij:</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Gij ziet in mij uw kind.</a:t>
            </a:r>
            <a:endParaRPr lang="nl-BE" sz="2400" dirty="0">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Wees ook de Geest die mij aanvuurt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en al mijn twijfels bant.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Als geroepen kom ik:</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mijn tijd is in uw hand.</a:t>
            </a:r>
          </a:p>
          <a:p>
            <a:pPr marL="0" indent="0" algn="ctr">
              <a:lnSpc>
                <a:spcPct val="114000"/>
              </a:lnSpc>
              <a:spcBef>
                <a:spcPts val="0"/>
              </a:spcBef>
              <a:spcAft>
                <a:spcPts val="2400"/>
              </a:spcAft>
              <a:buNone/>
            </a:pPr>
            <a:endParaRPr lang="nl-BE" sz="2400" dirty="0">
              <a:solidFill>
                <a:srgbClr val="000000"/>
              </a:solidFill>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Kom en doorstraal mijn dagen,</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Geest van God uitgegaan,</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die mijn ogen opent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voor wie nu naast mij staan.</a:t>
            </a:r>
            <a:endParaRPr lang="nl-BE" sz="2400" dirty="0">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Heer, raak ons aan met uw adem,</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geef ons een vergezicht!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Draag ons op uw vleugels,</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zegen ons met uw licht!</a:t>
            </a:r>
          </a:p>
        </p:txBody>
      </p:sp>
    </p:spTree>
    <p:extLst>
      <p:ext uri="{BB962C8B-B14F-4D97-AF65-F5344CB8AC3E}">
        <p14:creationId xmlns:p14="http://schemas.microsoft.com/office/powerpoint/2010/main" val="3126950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F704C8-EED1-441D-9383-0DEA6D7215EF}"/>
              </a:ext>
            </a:extLst>
          </p:cNvPr>
          <p:cNvSpPr>
            <a:spLocks noGrp="1"/>
          </p:cNvSpPr>
          <p:nvPr>
            <p:ph idx="1"/>
          </p:nvPr>
        </p:nvSpPr>
        <p:spPr>
          <a:xfrm>
            <a:off x="693683" y="0"/>
            <a:ext cx="11098924" cy="6858000"/>
          </a:xfrm>
        </p:spPr>
        <p:txBody>
          <a:bodyPr>
            <a:noAutofit/>
          </a:bodyPr>
          <a:lstStyle/>
          <a:p>
            <a:pPr marL="0" indent="0">
              <a:buNone/>
            </a:pPr>
            <a:r>
              <a:rPr lang="nl-NL" sz="2200" dirty="0">
                <a:solidFill>
                  <a:srgbClr val="222222"/>
                </a:solidFill>
                <a:latin typeface="Avenir Roman"/>
                <a:cs typeface="Avenir Roman"/>
              </a:rPr>
              <a:t>Enige tijd later werd de zoon van de weduwe, de vrouw des huizes ziek, en zijn ziekte werd steeds erger, totdat al het leven uit hem geweken was. Toen zei de vrouw tegen Elia: ‘Man van God, hoe heb ik het nu met u? Hebt u bij mij uw intrek genomen om mijn zonden openbaar te maken door mijn zoon te laten sterven?’ Hij antwoordde: ‘Geef uw zoon aan mij.’ Hij nam het kind uit haar armen, bracht het naar de bovenkamer waar hij logeerde en legde het kind op zijn bed. Daarop riep hij de HEER aan en zei: ‘HEER mijn God, brengt u zelfs ongeluk over de weduwe bij wie ik te gast ben, door haar zoon te laten sterven?’ Toen ging hij driemaal languit op het kind liggen. Daarbij riep hij de HEER aan en zei: ‘HEER mijn God, laat toch de levensgeest in dit kind terugkeren.’ En de HEER luisterde naar de bede van Elia: de levensgeest keerde terug in het kind en het leefde weer. Toen nam Elia het kind op, ging van de bovenkamer naar beneden, ging het huis binnen en gaf het kind aan de moeder. En Elia zei: ‘Kijk, uw zoon leeft.’ Daarop zei de vrouw tegen Elia: ‘Nu weet ik zeker dat u een man van God bent en dat de HEER werkelijk door uw mond spreekt.’ 					1 Kon 17, 17-24</a:t>
            </a:r>
            <a:endParaRPr lang="nl-BE" sz="2200" dirty="0">
              <a:latin typeface="Avenir Roman"/>
              <a:cs typeface="Avenir Roman"/>
            </a:endParaRPr>
          </a:p>
        </p:txBody>
      </p:sp>
    </p:spTree>
    <p:extLst>
      <p:ext uri="{BB962C8B-B14F-4D97-AF65-F5344CB8AC3E}">
        <p14:creationId xmlns:p14="http://schemas.microsoft.com/office/powerpoint/2010/main" val="187336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F704C8-EED1-441D-9383-0DEA6D7215EF}"/>
              </a:ext>
            </a:extLst>
          </p:cNvPr>
          <p:cNvSpPr>
            <a:spLocks noGrp="1"/>
          </p:cNvSpPr>
          <p:nvPr>
            <p:ph idx="1"/>
          </p:nvPr>
        </p:nvSpPr>
        <p:spPr>
          <a:xfrm>
            <a:off x="230806" y="95950"/>
            <a:ext cx="11730388" cy="5645720"/>
          </a:xfrm>
        </p:spPr>
        <p:txBody>
          <a:bodyPr>
            <a:normAutofit/>
          </a:bodyPr>
          <a:lstStyle/>
          <a:p>
            <a:pPr marL="0" indent="0">
              <a:buNone/>
            </a:pPr>
            <a:r>
              <a:rPr lang="nl-NL" sz="1800" dirty="0">
                <a:solidFill>
                  <a:srgbClr val="222222"/>
                </a:solidFill>
                <a:latin typeface="Avenir Roman"/>
                <a:cs typeface="Avenir Roman"/>
              </a:rPr>
              <a:t>Enige tijd later werd de zoon van de weduwe, de vrouw des huizes ziek, en zijn ziekte werd steeds erger, totdat al het leven uit hem geweken was. Toen zei de vrouw tegen Elia: ‘Man van God, hoe heb ik het nu met u? Hebt u bij mij uw intrek genomen om mijn zonden openbaar te maken door mijn zoon te laten sterven?’ Hij antwoordde: ‘Geef uw zoon aan mij.’ Hij nam het kind uit haar armen, bracht het naar de bovenkamer waar hij logeerde en legde het kind op zijn bed. Daarop riep hij de HEER aan en zei: ‘HEER mijn God, brengt u zelfs ongeluk over de weduwe bij wie ik te gast ben, door haar zoon te laten sterven?’ Toen ging hij driemaal languit op het kind liggen. Daarbij riep hij de HEER aan en zei: ‘HEER mijn God, laat toch de levensgeest in dit kind terugkeren.’ En de HEER luisterde naar de bede van Elia: de levensgeest keerde terug in het kind en het leefde weer. Toen nam Elia het kind op, ging van de bovenkamer naar beneden, ging het huis binnen en gaf het kind aan de moeder. En Elia zei: ‘Kijk, uw zoon leeft.’ Daarop zei de vrouw tegen Elia: ‘Nu weet ik zeker dat u een man van God bent en dat de HEER werkelijk door uw mond spreekt.’</a:t>
            </a:r>
          </a:p>
          <a:p>
            <a:pPr marL="0" indent="0">
              <a:buNone/>
            </a:pPr>
            <a:r>
              <a:rPr lang="nl-NL" sz="1800" dirty="0">
                <a:solidFill>
                  <a:srgbClr val="222222"/>
                </a:solidFill>
                <a:latin typeface="Avenir Roman"/>
                <a:cs typeface="Avenir Roman"/>
              </a:rPr>
              <a:t>1 Kon 17, 17-24</a:t>
            </a:r>
            <a:endParaRPr lang="nl-BE" sz="1800" dirty="0">
              <a:latin typeface="Avenir Roman"/>
              <a:cs typeface="Avenir Roman"/>
            </a:endParaRPr>
          </a:p>
        </p:txBody>
      </p:sp>
      <p:sp>
        <p:nvSpPr>
          <p:cNvPr id="2" name="Afgeronde rechthoek 1"/>
          <p:cNvSpPr/>
          <p:nvPr/>
        </p:nvSpPr>
        <p:spPr>
          <a:xfrm>
            <a:off x="1986455" y="4359016"/>
            <a:ext cx="10048733" cy="2465378"/>
          </a:xfrm>
          <a:prstGeom prst="roundRect">
            <a:avLst/>
          </a:prstGeom>
          <a:solidFill>
            <a:schemeClr val="bg1">
              <a:alpha val="5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 name="Tekstvak 7">
            <a:extLst>
              <a:ext uri="{FF2B5EF4-FFF2-40B4-BE49-F238E27FC236}">
                <a16:creationId xmlns:a16="http://schemas.microsoft.com/office/drawing/2014/main" id="{233499BC-E4EE-4837-8A05-6C1CE8E06474}"/>
              </a:ext>
            </a:extLst>
          </p:cNvPr>
          <p:cNvSpPr txBox="1"/>
          <p:nvPr/>
        </p:nvSpPr>
        <p:spPr>
          <a:xfrm>
            <a:off x="2139351" y="4343250"/>
            <a:ext cx="9821843" cy="2512676"/>
          </a:xfrm>
          <a:prstGeom prst="rect">
            <a:avLst/>
          </a:prstGeom>
          <a:noFill/>
        </p:spPr>
        <p:txBody>
          <a:bodyPr wrap="square" rtlCol="0">
            <a:spAutoFit/>
          </a:bodyPr>
          <a:lstStyle/>
          <a:p>
            <a:pPr>
              <a:lnSpc>
                <a:spcPct val="120000"/>
              </a:lnSpc>
            </a:pPr>
            <a:r>
              <a:rPr lang="nl-BE" sz="2000" dirty="0">
                <a:solidFill>
                  <a:srgbClr val="003E79"/>
                </a:solidFill>
                <a:latin typeface="Avenir Black"/>
                <a:cs typeface="Avenir Black"/>
              </a:rPr>
              <a:t>Neem je tijd om je deze scène voor te stellen en je plaats in te nemen. </a:t>
            </a:r>
          </a:p>
          <a:p>
            <a:pPr>
              <a:lnSpc>
                <a:spcPct val="120000"/>
              </a:lnSpc>
              <a:spcBef>
                <a:spcPts val="600"/>
              </a:spcBef>
              <a:tabLst>
                <a:tab pos="442913" algn="l"/>
              </a:tabLst>
            </a:pPr>
            <a:r>
              <a:rPr lang="nl-BE" sz="2000" dirty="0">
                <a:latin typeface="Avenir Book"/>
                <a:cs typeface="Avenir Book"/>
              </a:rPr>
              <a:t>	Is er een woord of beeld dat jou raakt of is er een gevoel dat bij jou opkomt?</a:t>
            </a:r>
            <a:endParaRPr lang="nl-BE" sz="2000" dirty="0">
              <a:solidFill>
                <a:srgbClr val="003E79"/>
              </a:solidFill>
              <a:latin typeface="Avenir Book"/>
              <a:cs typeface="Avenir Book"/>
            </a:endParaRPr>
          </a:p>
          <a:p>
            <a:pPr>
              <a:lnSpc>
                <a:spcPct val="120000"/>
              </a:lnSpc>
              <a:spcBef>
                <a:spcPts val="600"/>
              </a:spcBef>
              <a:tabLst>
                <a:tab pos="442913" algn="l"/>
              </a:tabLst>
            </a:pPr>
            <a:r>
              <a:rPr lang="nl-BE" sz="2000" dirty="0">
                <a:solidFill>
                  <a:srgbClr val="003E79"/>
                </a:solidFill>
                <a:latin typeface="Avenir Book"/>
                <a:cs typeface="Avenir Book"/>
              </a:rPr>
              <a:t>of</a:t>
            </a:r>
            <a:r>
              <a:rPr lang="nl-BE" sz="2000" dirty="0">
                <a:latin typeface="Avenir Book"/>
                <a:cs typeface="Avenir Book"/>
              </a:rPr>
              <a:t>	In het verhaal ervaren mensen een ongekende God, een straffende God, een luisterende 	God, een </a:t>
            </a:r>
            <a:r>
              <a:rPr lang="nl-BE" sz="2000" dirty="0" err="1">
                <a:latin typeface="Avenir Book"/>
                <a:cs typeface="Avenir Book"/>
              </a:rPr>
              <a:t>levengevende</a:t>
            </a:r>
            <a:r>
              <a:rPr lang="nl-BE" sz="2000" dirty="0">
                <a:latin typeface="Avenir Book"/>
                <a:cs typeface="Avenir Book"/>
              </a:rPr>
              <a:t> God … Wie is God voor jou?</a:t>
            </a:r>
          </a:p>
          <a:p>
            <a:pPr>
              <a:lnSpc>
                <a:spcPct val="120000"/>
              </a:lnSpc>
              <a:spcBef>
                <a:spcPts val="600"/>
              </a:spcBef>
              <a:tabLst>
                <a:tab pos="442913" algn="l"/>
              </a:tabLst>
            </a:pPr>
            <a:r>
              <a:rPr lang="nl-BE" sz="2000" dirty="0">
                <a:solidFill>
                  <a:srgbClr val="003E79"/>
                </a:solidFill>
                <a:latin typeface="Avenir Book"/>
                <a:cs typeface="Avenir Book"/>
              </a:rPr>
              <a:t>of</a:t>
            </a:r>
            <a:r>
              <a:rPr lang="nl-BE" sz="2000" dirty="0">
                <a:latin typeface="Avenir Book"/>
                <a:cs typeface="Avenir Book"/>
              </a:rPr>
              <a:t>	In de tekst herkennen we een beweging van ‘vertrouwen–toevertrouwen’ of de beweging van ‘geven–nemen–vernieuwd teruggeven wat kostbaar is’. Heb jij dat al mogen ervaren?</a:t>
            </a:r>
          </a:p>
        </p:txBody>
      </p:sp>
    </p:spTree>
    <p:extLst>
      <p:ext uri="{BB962C8B-B14F-4D97-AF65-F5344CB8AC3E}">
        <p14:creationId xmlns:p14="http://schemas.microsoft.com/office/powerpoint/2010/main" val="1977486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9C4A9FE-AA24-48EB-8088-2C3C210AEAE4}"/>
              </a:ext>
            </a:extLst>
          </p:cNvPr>
          <p:cNvSpPr>
            <a:spLocks noGrp="1"/>
          </p:cNvSpPr>
          <p:nvPr>
            <p:ph type="ctrTitle"/>
          </p:nvPr>
        </p:nvSpPr>
        <p:spPr>
          <a:xfrm>
            <a:off x="7562886" y="1163238"/>
            <a:ext cx="4222714" cy="3271851"/>
          </a:xfrm>
        </p:spPr>
        <p:txBody>
          <a:bodyPr>
            <a:noAutofit/>
          </a:bodyPr>
          <a:lstStyle/>
          <a:p>
            <a:r>
              <a:rPr lang="nl-BE" sz="4400" dirty="0">
                <a:solidFill>
                  <a:srgbClr val="003E79"/>
                </a:solidFill>
                <a:latin typeface="Avenir Black"/>
                <a:cs typeface="Avenir Black"/>
              </a:rPr>
              <a:t>Een wens of bede om mee naar huis te nemen</a:t>
            </a:r>
          </a:p>
        </p:txBody>
      </p:sp>
      <p:sp>
        <p:nvSpPr>
          <p:cNvPr id="7" name="Tekstvak 6">
            <a:extLst>
              <a:ext uri="{FF2B5EF4-FFF2-40B4-BE49-F238E27FC236}">
                <a16:creationId xmlns:a16="http://schemas.microsoft.com/office/drawing/2014/main" id="{384705C0-200D-4593-9ACD-AB2EB191973A}"/>
              </a:ext>
            </a:extLst>
          </p:cNvPr>
          <p:cNvSpPr txBox="1"/>
          <p:nvPr/>
        </p:nvSpPr>
        <p:spPr>
          <a:xfrm>
            <a:off x="7121271" y="6486799"/>
            <a:ext cx="3226016" cy="307777"/>
          </a:xfrm>
          <a:prstGeom prst="rect">
            <a:avLst/>
          </a:prstGeom>
          <a:noFill/>
        </p:spPr>
        <p:txBody>
          <a:bodyPr wrap="square" rtlCol="0">
            <a:spAutoFit/>
          </a:bodyPr>
          <a:lstStyle/>
          <a:p>
            <a:r>
              <a:rPr lang="nl-BE" sz="1400" dirty="0">
                <a:latin typeface="Avenir Oblique"/>
                <a:cs typeface="Avenir Oblique"/>
              </a:rPr>
              <a:t>Dialoog 2 door Jana </a:t>
            </a:r>
            <a:r>
              <a:rPr lang="nl-BE" sz="1400" dirty="0" err="1">
                <a:latin typeface="Avenir Oblique"/>
                <a:cs typeface="Avenir Oblique"/>
              </a:rPr>
              <a:t>Binon</a:t>
            </a:r>
            <a:r>
              <a:rPr lang="nl-BE" sz="1400" dirty="0">
                <a:latin typeface="Avenir Oblique"/>
                <a:cs typeface="Avenir Oblique"/>
              </a:rPr>
              <a:t> - inwezig.be</a:t>
            </a:r>
          </a:p>
        </p:txBody>
      </p:sp>
      <p:pic>
        <p:nvPicPr>
          <p:cNvPr id="5" name="Afbeelding 4">
            <a:extLst>
              <a:ext uri="{FF2B5EF4-FFF2-40B4-BE49-F238E27FC236}">
                <a16:creationId xmlns:a16="http://schemas.microsoft.com/office/drawing/2014/main" id="{57F677EB-5CCE-4C56-BCDF-B5DD2E1BC5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029450" cy="6858000"/>
          </a:xfrm>
          <a:prstGeom prst="rect">
            <a:avLst/>
          </a:prstGeom>
        </p:spPr>
      </p:pic>
      <p:cxnSp>
        <p:nvCxnSpPr>
          <p:cNvPr id="6" name="Rechte verbindingslijn 5"/>
          <p:cNvCxnSpPr/>
          <p:nvPr/>
        </p:nvCxnSpPr>
        <p:spPr>
          <a:xfrm flipH="1">
            <a:off x="8798994" y="5191716"/>
            <a:ext cx="1543972"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cxnSp>
        <p:nvCxnSpPr>
          <p:cNvPr id="10" name="Rechte verbindingslijn 9"/>
          <p:cNvCxnSpPr/>
          <p:nvPr/>
        </p:nvCxnSpPr>
        <p:spPr>
          <a:xfrm flipH="1">
            <a:off x="8801977" y="1530237"/>
            <a:ext cx="1543972"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97632365"/>
      </p:ext>
    </p:extLst>
  </p:cSld>
  <p:clrMapOvr>
    <a:masterClrMapping/>
  </p:clrMapOvr>
</p:sld>
</file>

<file path=ppt/theme/theme1.xml><?xml version="1.0" encoding="utf-8"?>
<a:theme xmlns:a="http://schemas.openxmlformats.org/drawingml/2006/main" name="BohemianVTI">
  <a:themeElements>
    <a:clrScheme name="Boho">
      <a:dk1>
        <a:sysClr val="windowText" lastClr="000000"/>
      </a:dk1>
      <a:lt1>
        <a:sysClr val="window" lastClr="FFFFFF"/>
      </a:lt1>
      <a:dk2>
        <a:srgbClr val="323232"/>
      </a:dk2>
      <a:lt2>
        <a:srgbClr val="F4F1EF"/>
      </a:lt2>
      <a:accent1>
        <a:srgbClr val="8F4F58"/>
      </a:accent1>
      <a:accent2>
        <a:srgbClr val="D09182"/>
      </a:accent2>
      <a:accent3>
        <a:srgbClr val="C7A085"/>
      </a:accent3>
      <a:accent4>
        <a:srgbClr val="ADA085"/>
      </a:accent4>
      <a:accent5>
        <a:srgbClr val="5F787F"/>
      </a:accent5>
      <a:accent6>
        <a:srgbClr val="5A6768"/>
      </a:accent6>
      <a:hlink>
        <a:srgbClr val="A25872"/>
      </a:hlink>
      <a:folHlink>
        <a:srgbClr val="667A7E"/>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920</Words>
  <Application>Microsoft Office PowerPoint</Application>
  <PresentationFormat>Breedbeeld</PresentationFormat>
  <Paragraphs>42</Paragraphs>
  <Slides>7</Slides>
  <Notes>7</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7</vt:i4>
      </vt:variant>
    </vt:vector>
  </HeadingPairs>
  <TitlesOfParts>
    <vt:vector size="16" baseType="lpstr">
      <vt:lpstr>Arial</vt:lpstr>
      <vt:lpstr>Avenir Black</vt:lpstr>
      <vt:lpstr>Avenir Book</vt:lpstr>
      <vt:lpstr>Avenir Next LT Pro</vt:lpstr>
      <vt:lpstr>Avenir Oblique</vt:lpstr>
      <vt:lpstr>Avenir Roman</vt:lpstr>
      <vt:lpstr>Calibri</vt:lpstr>
      <vt:lpstr>Modern Love</vt:lpstr>
      <vt:lpstr>BohemianVTI</vt:lpstr>
      <vt:lpstr>Ruach</vt:lpstr>
      <vt:lpstr>Verloop</vt:lpstr>
      <vt:lpstr>Landen bij elkaar</vt:lpstr>
      <vt:lpstr>PowerPoint-presentatie</vt:lpstr>
      <vt:lpstr>PowerPoint-presentatie</vt:lpstr>
      <vt:lpstr>PowerPoint-presentatie</vt:lpstr>
      <vt:lpstr>Een wens of bede om mee naar huis te nemen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Ruach</dc:title>
  <dc:creator>Frieda Boeykens</dc:creator>
  <cp:lastModifiedBy>Frieda Boeykens</cp:lastModifiedBy>
  <cp:revision>35</cp:revision>
  <cp:lastPrinted>2023-01-20T13:17:14Z</cp:lastPrinted>
  <dcterms:created xsi:type="dcterms:W3CDTF">2021-01-04T13:21:44Z</dcterms:created>
  <dcterms:modified xsi:type="dcterms:W3CDTF">2023-09-06T12:45:15Z</dcterms:modified>
</cp:coreProperties>
</file>