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1" r:id="rId1"/>
  </p:sldMasterIdLst>
  <p:notesMasterIdLst>
    <p:notesMasterId r:id="rId9"/>
  </p:notesMasterIdLst>
  <p:handoutMasterIdLst>
    <p:handoutMasterId r:id="rId10"/>
  </p:handoutMasterIdLst>
  <p:sldIdLst>
    <p:sldId id="256" r:id="rId2"/>
    <p:sldId id="262" r:id="rId3"/>
    <p:sldId id="263" r:id="rId4"/>
    <p:sldId id="261" r:id="rId5"/>
    <p:sldId id="257" r:id="rId6"/>
    <p:sldId id="264" r:id="rId7"/>
    <p:sldId id="259" r:id="rId8"/>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E79"/>
    <a:srgbClr val="ADAC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971" autoAdjust="0"/>
  </p:normalViewPr>
  <p:slideViewPr>
    <p:cSldViewPr snapToGrid="0">
      <p:cViewPr varScale="1">
        <p:scale>
          <a:sx n="82" d="100"/>
          <a:sy n="82" d="100"/>
        </p:scale>
        <p:origin x="720" y="62"/>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EF486B6-3591-429F-A4C6-9394C373E921}" type="datetimeFigureOut">
              <a:rPr lang="en-US" smtClean="0"/>
              <a:t>9/6/2023</a:t>
            </a:fld>
            <a:endParaRPr lang="en-US"/>
          </a:p>
        </p:txBody>
      </p:sp>
      <p:sp>
        <p:nvSpPr>
          <p:cNvPr id="4" name="Tijdelijke aanduiding voor voettekst 3"/>
          <p:cNvSpPr>
            <a:spLocks noGrp="1"/>
          </p:cNvSpPr>
          <p:nvPr>
            <p:ph type="ftr" sz="quarter" idx="2"/>
          </p:nvPr>
        </p:nvSpPr>
        <p:spPr>
          <a:xfrm>
            <a:off x="0" y="8685214"/>
            <a:ext cx="2971800" cy="458787"/>
          </a:xfrm>
          <a:prstGeom prst="rect">
            <a:avLst/>
          </a:prstGeom>
        </p:spPr>
        <p:txBody>
          <a:bodyPr vert="horz" lIns="91440" tIns="45720" rIns="91440" bIns="45720" rtlCol="0" anchor="b"/>
          <a:lstStyle>
            <a:lvl1pPr algn="l">
              <a:defRPr sz="1200"/>
            </a:lvl1pPr>
          </a:lstStyle>
          <a:p>
            <a:endParaRPr lang="en-US"/>
          </a:p>
        </p:txBody>
      </p:sp>
      <p:sp>
        <p:nvSpPr>
          <p:cNvPr id="5" name="Tijdelijke aanduiding voor dianummer 4"/>
          <p:cNvSpPr>
            <a:spLocks noGrp="1"/>
          </p:cNvSpPr>
          <p:nvPr>
            <p:ph type="sldNum" sz="quarter" idx="3"/>
          </p:nvPr>
        </p:nvSpPr>
        <p:spPr>
          <a:xfrm>
            <a:off x="3884613" y="8685214"/>
            <a:ext cx="2971800" cy="458787"/>
          </a:xfrm>
          <a:prstGeom prst="rect">
            <a:avLst/>
          </a:prstGeom>
        </p:spPr>
        <p:txBody>
          <a:bodyPr vert="horz" lIns="91440" tIns="45720" rIns="91440" bIns="45720" rtlCol="0" anchor="b"/>
          <a:lstStyle>
            <a:lvl1pPr algn="r">
              <a:defRPr sz="1200"/>
            </a:lvl1pPr>
          </a:lstStyle>
          <a:p>
            <a:fld id="{A52BB33C-1F20-491E-8B96-E35B85A65FA5}" type="slidenum">
              <a:rPr lang="en-US" smtClean="0"/>
              <a:t>‹nr.›</a:t>
            </a:fld>
            <a:endParaRPr lang="en-US"/>
          </a:p>
        </p:txBody>
      </p:sp>
    </p:spTree>
    <p:extLst>
      <p:ext uri="{BB962C8B-B14F-4D97-AF65-F5344CB8AC3E}">
        <p14:creationId xmlns:p14="http://schemas.microsoft.com/office/powerpoint/2010/main" val="27469014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F1748C-A9AA-4D74-8EA0-410F9BA1455F}" type="datetimeFigureOut">
              <a:rPr lang="nl-BE" smtClean="0"/>
              <a:t>6/09/2023</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4"/>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4"/>
            <a:ext cx="2971800" cy="458787"/>
          </a:xfrm>
          <a:prstGeom prst="rect">
            <a:avLst/>
          </a:prstGeom>
        </p:spPr>
        <p:txBody>
          <a:bodyPr vert="horz" lIns="91440" tIns="45720" rIns="91440" bIns="45720" rtlCol="0" anchor="b"/>
          <a:lstStyle>
            <a:lvl1pPr algn="r">
              <a:defRPr sz="1200"/>
            </a:lvl1pPr>
          </a:lstStyle>
          <a:p>
            <a:fld id="{9E482314-F5C8-4B9F-9E47-62C168AD3354}" type="slidenum">
              <a:rPr lang="nl-BE" smtClean="0"/>
              <a:t>‹nr.›</a:t>
            </a:fld>
            <a:endParaRPr lang="nl-BE"/>
          </a:p>
        </p:txBody>
      </p:sp>
    </p:spTree>
    <p:extLst>
      <p:ext uri="{BB962C8B-B14F-4D97-AF65-F5344CB8AC3E}">
        <p14:creationId xmlns:p14="http://schemas.microsoft.com/office/powerpoint/2010/main" val="680127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10"/>
          </p:nvPr>
        </p:nvSpPr>
        <p:spPr/>
        <p:txBody>
          <a:bodyPr/>
          <a:lstStyle/>
          <a:p>
            <a:fld id="{9E482314-F5C8-4B9F-9E47-62C168AD3354}" type="slidenum">
              <a:rPr lang="nl-BE" smtClean="0"/>
              <a:t>1</a:t>
            </a:fld>
            <a:endParaRPr lang="nl-BE"/>
          </a:p>
        </p:txBody>
      </p:sp>
    </p:spTree>
    <p:extLst>
      <p:ext uri="{BB962C8B-B14F-4D97-AF65-F5344CB8AC3E}">
        <p14:creationId xmlns:p14="http://schemas.microsoft.com/office/powerpoint/2010/main" val="863852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Afsluiten met handenritueel</a:t>
            </a:r>
          </a:p>
        </p:txBody>
      </p:sp>
      <p:sp>
        <p:nvSpPr>
          <p:cNvPr id="4" name="Tijdelijke aanduiding voor dianummer 3"/>
          <p:cNvSpPr>
            <a:spLocks noGrp="1"/>
          </p:cNvSpPr>
          <p:nvPr>
            <p:ph type="sldNum" sz="quarter" idx="5"/>
          </p:nvPr>
        </p:nvSpPr>
        <p:spPr/>
        <p:txBody>
          <a:bodyPr/>
          <a:lstStyle/>
          <a:p>
            <a:fld id="{9E482314-F5C8-4B9F-9E47-62C168AD3354}" type="slidenum">
              <a:rPr lang="nl-BE" smtClean="0"/>
              <a:t>7</a:t>
            </a:fld>
            <a:endParaRPr lang="nl-BE"/>
          </a:p>
        </p:txBody>
      </p:sp>
    </p:spTree>
    <p:extLst>
      <p:ext uri="{BB962C8B-B14F-4D97-AF65-F5344CB8AC3E}">
        <p14:creationId xmlns:p14="http://schemas.microsoft.com/office/powerpoint/2010/main" val="4069999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5C89-2E28-4777-95B0-BA7EECAE3BA4}"/>
              </a:ext>
            </a:extLst>
          </p:cNvPr>
          <p:cNvSpPr>
            <a:spLocks noGrp="1"/>
          </p:cNvSpPr>
          <p:nvPr>
            <p:ph type="ctrTitle"/>
          </p:nvPr>
        </p:nvSpPr>
        <p:spPr>
          <a:xfrm>
            <a:off x="1709928" y="987552"/>
            <a:ext cx="8385048" cy="3081528"/>
          </a:xfrm>
        </p:spPr>
        <p:txBody>
          <a:bodyPr anchor="b">
            <a:normAutofit/>
          </a:bodyPr>
          <a:lstStyle>
            <a:lvl1pPr algn="ctr">
              <a:defRPr sz="5400"/>
            </a:lvl1pPr>
          </a:lstStyle>
          <a:p>
            <a:r>
              <a:rPr lang="en-US" dirty="0"/>
              <a:t>Click to edit Master title style</a:t>
            </a:r>
          </a:p>
        </p:txBody>
      </p:sp>
      <p:sp>
        <p:nvSpPr>
          <p:cNvPr id="3" name="Subtitle 2">
            <a:extLst>
              <a:ext uri="{FF2B5EF4-FFF2-40B4-BE49-F238E27FC236}">
                <a16:creationId xmlns:a16="http://schemas.microsoft.com/office/drawing/2014/main" id="{59052321-4D71-4DA8-BD2C-DC22FC1525CB}"/>
              </a:ext>
            </a:extLst>
          </p:cNvPr>
          <p:cNvSpPr>
            <a:spLocks noGrp="1"/>
          </p:cNvSpPr>
          <p:nvPr>
            <p:ph type="subTitle" idx="1"/>
          </p:nvPr>
        </p:nvSpPr>
        <p:spPr>
          <a:xfrm>
            <a:off x="2905506" y="4480561"/>
            <a:ext cx="5993892" cy="1166495"/>
          </a:xfrm>
        </p:spPr>
        <p:txBody>
          <a:bodyPr>
            <a:normAutofit/>
          </a:bodyPr>
          <a:lstStyle>
            <a:lvl1pPr marL="0" indent="0" algn="ctr">
              <a:buNone/>
              <a:defRPr sz="1400"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1D37183-71EA-4A92-8609-41ECB53F447E}"/>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5" name="Footer Placeholder 4">
            <a:extLst>
              <a:ext uri="{FF2B5EF4-FFF2-40B4-BE49-F238E27FC236}">
                <a16:creationId xmlns:a16="http://schemas.microsoft.com/office/drawing/2014/main" id="{CA09F2E6-1ECC-4081-8EBF-C80C6C94A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C3FA67-CD72-4503-BA25-FEC880107BC4}"/>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946008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83CBE-1EA9-4E8B-A281-C50B792E55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2EB1A0-A59D-4CB9-BABB-C6BF1D2E99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6265B-940D-433C-AD76-2D6A42449307}"/>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5" name="Footer Placeholder 4">
            <a:extLst>
              <a:ext uri="{FF2B5EF4-FFF2-40B4-BE49-F238E27FC236}">
                <a16:creationId xmlns:a16="http://schemas.microsoft.com/office/drawing/2014/main" id="{EDCAB98E-314F-45C4-9A64-AD3FAE051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49F32-B214-4A0C-8669-7FE4BA445965}"/>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901389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E4A6D-DAA1-4551-A093-3C36C1C8CF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25FDA9-71CD-4B86-B291-BEBA43D8ED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9F5B1-B635-4479-A426-B1D4066502DB}"/>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5" name="Footer Placeholder 4">
            <a:extLst>
              <a:ext uri="{FF2B5EF4-FFF2-40B4-BE49-F238E27FC236}">
                <a16:creationId xmlns:a16="http://schemas.microsoft.com/office/drawing/2014/main" id="{6B833098-8769-47C3-80B2-C2942F984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A9297-65D4-45BE-BE6C-5531FC6A5E1E}"/>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1724578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BA523-EF01-4656-9D54-347E984FD3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D52871-79D5-420E-8207-BEF7BE44A9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6D32D3-8223-4851-BB8E-CB489B975FD6}"/>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5" name="Footer Placeholder 4">
            <a:extLst>
              <a:ext uri="{FF2B5EF4-FFF2-40B4-BE49-F238E27FC236}">
                <a16:creationId xmlns:a16="http://schemas.microsoft.com/office/drawing/2014/main" id="{9E94444B-9FC3-414D-8EA0-15AB806D5E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C448B-FCF6-40C5-8BB6-15B70E8897CB}"/>
              </a:ext>
            </a:extLst>
          </p:cNvPr>
          <p:cNvSpPr>
            <a:spLocks noGrp="1"/>
          </p:cNvSpPr>
          <p:nvPr>
            <p:ph type="sldNum" sz="quarter" idx="12"/>
          </p:nvPr>
        </p:nvSpPr>
        <p:spPr/>
        <p:txBody>
          <a:bodyPr/>
          <a:lstStyle/>
          <a:p>
            <a:fld id="{4C8B8A27-DF03-4546-BA93-21C967D57E5C}" type="slidenum">
              <a:rPr lang="en-US" smtClean="0"/>
              <a:t>‹nr.›</a:t>
            </a:fld>
            <a:endParaRPr lang="en-US" dirty="0"/>
          </a:p>
        </p:txBody>
      </p:sp>
    </p:spTree>
    <p:extLst>
      <p:ext uri="{BB962C8B-B14F-4D97-AF65-F5344CB8AC3E}">
        <p14:creationId xmlns:p14="http://schemas.microsoft.com/office/powerpoint/2010/main" val="730353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F79BA-620F-4443-807B-BE44F36F98F1}"/>
              </a:ext>
            </a:extLst>
          </p:cNvPr>
          <p:cNvSpPr>
            <a:spLocks noGrp="1"/>
          </p:cNvSpPr>
          <p:nvPr>
            <p:ph type="title"/>
          </p:nvPr>
        </p:nvSpPr>
        <p:spPr>
          <a:xfrm>
            <a:off x="1069848" y="1709738"/>
            <a:ext cx="9430811"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30C9A625-6442-4047-B545-433C4451210A}"/>
              </a:ext>
            </a:extLst>
          </p:cNvPr>
          <p:cNvSpPr>
            <a:spLocks noGrp="1"/>
          </p:cNvSpPr>
          <p:nvPr>
            <p:ph type="body" idx="1"/>
          </p:nvPr>
        </p:nvSpPr>
        <p:spPr>
          <a:xfrm>
            <a:off x="1069848" y="4589463"/>
            <a:ext cx="943081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F8EAA30-3B1A-4BEA-9835-33D2072451F9}"/>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5" name="Footer Placeholder 4">
            <a:extLst>
              <a:ext uri="{FF2B5EF4-FFF2-40B4-BE49-F238E27FC236}">
                <a16:creationId xmlns:a16="http://schemas.microsoft.com/office/drawing/2014/main" id="{BB256440-3149-446F-8105-485333B183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EDB1-D604-4E10-B334-5DB303498B12}"/>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1060231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E563-D552-439E-8DF5-45062D8754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136873-2DD5-456E-A3A9-FE408419E30D}"/>
              </a:ext>
            </a:extLst>
          </p:cNvPr>
          <p:cNvSpPr>
            <a:spLocks noGrp="1"/>
          </p:cNvSpPr>
          <p:nvPr>
            <p:ph sz="half" idx="1"/>
          </p:nvPr>
        </p:nvSpPr>
        <p:spPr>
          <a:xfrm>
            <a:off x="1069848" y="1825625"/>
            <a:ext cx="4684057"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C6B04C-FB9E-4A9E-8892-4B5B702898B4}"/>
              </a:ext>
            </a:extLst>
          </p:cNvPr>
          <p:cNvSpPr>
            <a:spLocks noGrp="1"/>
          </p:cNvSpPr>
          <p:nvPr>
            <p:ph sz="half" idx="2"/>
          </p:nvPr>
        </p:nvSpPr>
        <p:spPr>
          <a:xfrm>
            <a:off x="6019802" y="1825625"/>
            <a:ext cx="468405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2E2F0B4-0E86-473E-BC42-78D856A00C2E}"/>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6" name="Footer Placeholder 5">
            <a:extLst>
              <a:ext uri="{FF2B5EF4-FFF2-40B4-BE49-F238E27FC236}">
                <a16:creationId xmlns:a16="http://schemas.microsoft.com/office/drawing/2014/main" id="{782B9537-F43C-4042-B165-A00358F9E2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9F52F-61F2-4FEE-8989-2FB400190C4C}"/>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442989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32E5C-0B2D-4DB5-95F6-3C2C825DFE54}"/>
              </a:ext>
            </a:extLst>
          </p:cNvPr>
          <p:cNvSpPr>
            <a:spLocks noGrp="1"/>
          </p:cNvSpPr>
          <p:nvPr>
            <p:ph type="title"/>
          </p:nvPr>
        </p:nvSpPr>
        <p:spPr>
          <a:xfrm>
            <a:off x="839788" y="365125"/>
            <a:ext cx="989993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8F1C53-3F27-42E6-BE80-1DF57985741C}"/>
              </a:ext>
            </a:extLst>
          </p:cNvPr>
          <p:cNvSpPr>
            <a:spLocks noGrp="1"/>
          </p:cNvSpPr>
          <p:nvPr>
            <p:ph type="body" idx="1"/>
          </p:nvPr>
        </p:nvSpPr>
        <p:spPr>
          <a:xfrm>
            <a:off x="839789" y="1681163"/>
            <a:ext cx="4872132"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38CC6CB-F028-4322-B54F-571203106F23}"/>
              </a:ext>
            </a:extLst>
          </p:cNvPr>
          <p:cNvSpPr>
            <a:spLocks noGrp="1"/>
          </p:cNvSpPr>
          <p:nvPr>
            <p:ph sz="half" idx="2"/>
          </p:nvPr>
        </p:nvSpPr>
        <p:spPr>
          <a:xfrm>
            <a:off x="839787" y="2510632"/>
            <a:ext cx="4872133"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2AD2CD7-554E-4EAA-BAF6-86ABB7E81D25}"/>
              </a:ext>
            </a:extLst>
          </p:cNvPr>
          <p:cNvSpPr>
            <a:spLocks noGrp="1"/>
          </p:cNvSpPr>
          <p:nvPr>
            <p:ph type="body" sz="quarter" idx="3"/>
          </p:nvPr>
        </p:nvSpPr>
        <p:spPr>
          <a:xfrm>
            <a:off x="5889809" y="1681163"/>
            <a:ext cx="4849909"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1982A2D6-379C-4D26-90AC-9F2F46DCE7F3}"/>
              </a:ext>
            </a:extLst>
          </p:cNvPr>
          <p:cNvSpPr>
            <a:spLocks noGrp="1"/>
          </p:cNvSpPr>
          <p:nvPr>
            <p:ph sz="quarter" idx="4"/>
          </p:nvPr>
        </p:nvSpPr>
        <p:spPr>
          <a:xfrm>
            <a:off x="5889810" y="2505075"/>
            <a:ext cx="4872134"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DEA0E4F3-8A65-4788-AE96-1FB2060F48D2}"/>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8" name="Footer Placeholder 7">
            <a:extLst>
              <a:ext uri="{FF2B5EF4-FFF2-40B4-BE49-F238E27FC236}">
                <a16:creationId xmlns:a16="http://schemas.microsoft.com/office/drawing/2014/main" id="{97522DA4-5EE1-440C-ADDE-D7B4F77B4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BC291E-B8EF-4ED7-A04A-23426C220CF0}"/>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619269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CB818-E8D0-497B-9A7E-4F281D0DBC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E82B9D-CD58-4C05-8A78-CB6E0E9D49DC}"/>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4" name="Footer Placeholder 3">
            <a:extLst>
              <a:ext uri="{FF2B5EF4-FFF2-40B4-BE49-F238E27FC236}">
                <a16:creationId xmlns:a16="http://schemas.microsoft.com/office/drawing/2014/main" id="{BADE60CD-D6F3-40A7-BB8B-FEC8E3156A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02B832-C4FE-4F88-85EA-DDC16A82B9A9}"/>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97725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75B2FC-801A-44A4-96BF-26A9E8B2A1C6}"/>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3" name="Footer Placeholder 2">
            <a:extLst>
              <a:ext uri="{FF2B5EF4-FFF2-40B4-BE49-F238E27FC236}">
                <a16:creationId xmlns:a16="http://schemas.microsoft.com/office/drawing/2014/main" id="{A8127F04-7E7E-485C-8B30-6B89E5A69F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933C81-AA74-4BCE-AA9E-56E5791D078C}"/>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1796758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FD3CB-0541-46AD-B35E-0E0A1375E8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F8EFDE-1D7D-46B8-AB55-A3C02EDD1888}"/>
              </a:ext>
            </a:extLst>
          </p:cNvPr>
          <p:cNvSpPr>
            <a:spLocks noGrp="1"/>
          </p:cNvSpPr>
          <p:nvPr>
            <p:ph idx="1"/>
          </p:nvPr>
        </p:nvSpPr>
        <p:spPr>
          <a:xfrm>
            <a:off x="5183188" y="457201"/>
            <a:ext cx="5652153" cy="5403850"/>
          </a:xfrm>
        </p:spPr>
        <p:txBody>
          <a:bodyPr/>
          <a:lstStyle>
            <a:lvl1pPr>
              <a:defRPr sz="3200"/>
            </a:lvl1pPr>
            <a:lvl2pPr>
              <a:defRPr sz="2800" b="1"/>
            </a:lvl2pPr>
            <a:lvl3pPr>
              <a:defRPr sz="2400" b="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6411D2F5-DB36-4943-8A14-96AFC48830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6C07D4-6597-444C-9EFD-62021AE7618C}"/>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6" name="Footer Placeholder 5">
            <a:extLst>
              <a:ext uri="{FF2B5EF4-FFF2-40B4-BE49-F238E27FC236}">
                <a16:creationId xmlns:a16="http://schemas.microsoft.com/office/drawing/2014/main" id="{712D0D2C-70E8-4A24-9727-BEAF10B17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D9E0F6-7216-48A1-8BCA-770C6DE3875B}"/>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3055676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CBEBD-5F1A-4111-A7F2-1CE82C9A69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0517FB-4008-4F68-B193-482971BA7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606C5F-0885-458F-9B21-47E60171BF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886F2E-B752-4D78-8DC4-C96A1A00E670}"/>
              </a:ext>
            </a:extLst>
          </p:cNvPr>
          <p:cNvSpPr>
            <a:spLocks noGrp="1"/>
          </p:cNvSpPr>
          <p:nvPr>
            <p:ph type="dt" sz="half" idx="10"/>
          </p:nvPr>
        </p:nvSpPr>
        <p:spPr/>
        <p:txBody>
          <a:bodyPr/>
          <a:lstStyle/>
          <a:p>
            <a:fld id="{B5898F52-2787-4BA2-BBBC-9395E9F86D50}" type="datetimeFigureOut">
              <a:rPr lang="en-US" smtClean="0"/>
              <a:t>9/6/2023</a:t>
            </a:fld>
            <a:endParaRPr lang="en-US"/>
          </a:p>
        </p:txBody>
      </p:sp>
      <p:sp>
        <p:nvSpPr>
          <p:cNvPr id="6" name="Footer Placeholder 5">
            <a:extLst>
              <a:ext uri="{FF2B5EF4-FFF2-40B4-BE49-F238E27FC236}">
                <a16:creationId xmlns:a16="http://schemas.microsoft.com/office/drawing/2014/main" id="{4FC37751-8BB8-4224-870A-A2953E7607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42CE94-BD7E-44B3-9B5E-67D4BD317E99}"/>
              </a:ext>
            </a:extLst>
          </p:cNvPr>
          <p:cNvSpPr>
            <a:spLocks noGrp="1"/>
          </p:cNvSpPr>
          <p:nvPr>
            <p:ph type="sldNum" sz="quarter" idx="12"/>
          </p:nvPr>
        </p:nvSpPr>
        <p:spPr/>
        <p:txBody>
          <a:bodyPr/>
          <a:lstStyle/>
          <a:p>
            <a:fld id="{4C8B8A27-DF03-4546-BA93-21C967D57E5C}" type="slidenum">
              <a:rPr lang="en-US" smtClean="0"/>
              <a:t>‹nr.›</a:t>
            </a:fld>
            <a:endParaRPr lang="en-US"/>
          </a:p>
        </p:txBody>
      </p:sp>
    </p:spTree>
    <p:extLst>
      <p:ext uri="{BB962C8B-B14F-4D97-AF65-F5344CB8AC3E}">
        <p14:creationId xmlns:p14="http://schemas.microsoft.com/office/powerpoint/2010/main" val="2387757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1AFD227-869A-489C-A9B5-3F0498DF3C0C}"/>
              </a:ext>
            </a:extLst>
          </p:cNvPr>
          <p:cNvGrpSpPr/>
          <p:nvPr/>
        </p:nvGrpSpPr>
        <p:grpSpPr>
          <a:xfrm>
            <a:off x="11096450" y="13394"/>
            <a:ext cx="494218" cy="6814823"/>
            <a:chOff x="11096450" y="13394"/>
            <a:chExt cx="494218" cy="6814823"/>
          </a:xfrm>
          <a:solidFill>
            <a:schemeClr val="bg2">
              <a:lumMod val="90000"/>
            </a:schemeClr>
          </a:solidFill>
        </p:grpSpPr>
        <p:sp>
          <p:nvSpPr>
            <p:cNvPr id="8" name="Freeform 8">
              <a:extLst>
                <a:ext uri="{FF2B5EF4-FFF2-40B4-BE49-F238E27FC236}">
                  <a16:creationId xmlns:a16="http://schemas.microsoft.com/office/drawing/2014/main" id="{62704B34-199B-4964-9C78-3AB9735915AA}"/>
                </a:ext>
              </a:extLst>
            </p:cNvPr>
            <p:cNvSpPr>
              <a:spLocks/>
            </p:cNvSpPr>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 name="Freeform 10">
              <a:extLst>
                <a:ext uri="{FF2B5EF4-FFF2-40B4-BE49-F238E27FC236}">
                  <a16:creationId xmlns:a16="http://schemas.microsoft.com/office/drawing/2014/main" id="{8B1E8DB8-017D-454E-849F-EE5742849FD4}"/>
                </a:ext>
              </a:extLst>
            </p:cNvPr>
            <p:cNvSpPr>
              <a:spLocks/>
            </p:cNvSpPr>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 name="Freeform 15">
              <a:extLst>
                <a:ext uri="{FF2B5EF4-FFF2-40B4-BE49-F238E27FC236}">
                  <a16:creationId xmlns:a16="http://schemas.microsoft.com/office/drawing/2014/main" id="{16D80E5D-5099-41C4-A80A-1B1538C382FC}"/>
                </a:ext>
              </a:extLst>
            </p:cNvPr>
            <p:cNvSpPr>
              <a:spLocks/>
            </p:cNvSpPr>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8">
              <a:extLst>
                <a:ext uri="{FF2B5EF4-FFF2-40B4-BE49-F238E27FC236}">
                  <a16:creationId xmlns:a16="http://schemas.microsoft.com/office/drawing/2014/main" id="{947751E1-E2F4-467E-B547-3BD4BAB7F560}"/>
                </a:ext>
              </a:extLst>
            </p:cNvPr>
            <p:cNvSpPr>
              <a:spLocks/>
            </p:cNvSpPr>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9">
              <a:extLst>
                <a:ext uri="{FF2B5EF4-FFF2-40B4-BE49-F238E27FC236}">
                  <a16:creationId xmlns:a16="http://schemas.microsoft.com/office/drawing/2014/main" id="{55D8869B-B701-4268-9856-876345C8AE3F}"/>
                </a:ext>
              </a:extLst>
            </p:cNvPr>
            <p:cNvSpPr>
              <a:spLocks/>
            </p:cNvSpPr>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20">
              <a:extLst>
                <a:ext uri="{FF2B5EF4-FFF2-40B4-BE49-F238E27FC236}">
                  <a16:creationId xmlns:a16="http://schemas.microsoft.com/office/drawing/2014/main" id="{A25CA59C-849F-4CE4-A9B0-293F98DE2C7C}"/>
                </a:ext>
              </a:extLst>
            </p:cNvPr>
            <p:cNvSpPr>
              <a:spLocks/>
            </p:cNvSpPr>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22">
              <a:extLst>
                <a:ext uri="{FF2B5EF4-FFF2-40B4-BE49-F238E27FC236}">
                  <a16:creationId xmlns:a16="http://schemas.microsoft.com/office/drawing/2014/main" id="{FE000DB1-AAA1-4BFF-8F14-53624C2F9E0B}"/>
                </a:ext>
              </a:extLst>
            </p:cNvPr>
            <p:cNvSpPr>
              <a:spLocks/>
            </p:cNvSpPr>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3">
              <a:extLst>
                <a:ext uri="{FF2B5EF4-FFF2-40B4-BE49-F238E27FC236}">
                  <a16:creationId xmlns:a16="http://schemas.microsoft.com/office/drawing/2014/main" id="{5EEFBC14-7E5B-47B2-B5E3-E90991F89191}"/>
                </a:ext>
              </a:extLst>
            </p:cNvPr>
            <p:cNvSpPr>
              <a:spLocks/>
            </p:cNvSpPr>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6">
              <a:extLst>
                <a:ext uri="{FF2B5EF4-FFF2-40B4-BE49-F238E27FC236}">
                  <a16:creationId xmlns:a16="http://schemas.microsoft.com/office/drawing/2014/main" id="{00AFF6E4-A34A-4FD3-8C57-BB96114822D1}"/>
                </a:ext>
              </a:extLst>
            </p:cNvPr>
            <p:cNvSpPr>
              <a:spLocks/>
            </p:cNvSpPr>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7">
              <a:extLst>
                <a:ext uri="{FF2B5EF4-FFF2-40B4-BE49-F238E27FC236}">
                  <a16:creationId xmlns:a16="http://schemas.microsoft.com/office/drawing/2014/main" id="{C63A8474-C075-4441-A0B3-52286EA50093}"/>
                </a:ext>
              </a:extLst>
            </p:cNvPr>
            <p:cNvSpPr>
              <a:spLocks/>
            </p:cNvSpPr>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8">
              <a:extLst>
                <a:ext uri="{FF2B5EF4-FFF2-40B4-BE49-F238E27FC236}">
                  <a16:creationId xmlns:a16="http://schemas.microsoft.com/office/drawing/2014/main" id="{35DA4698-A2ED-4512-8887-F12D3F14372A}"/>
                </a:ext>
              </a:extLst>
            </p:cNvPr>
            <p:cNvSpPr>
              <a:spLocks/>
            </p:cNvSpPr>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30">
              <a:extLst>
                <a:ext uri="{FF2B5EF4-FFF2-40B4-BE49-F238E27FC236}">
                  <a16:creationId xmlns:a16="http://schemas.microsoft.com/office/drawing/2014/main" id="{3358E118-D590-4E50-B21C-6CDAA1CCAFCB}"/>
                </a:ext>
              </a:extLst>
            </p:cNvPr>
            <p:cNvSpPr>
              <a:spLocks/>
            </p:cNvSpPr>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43">
              <a:extLst>
                <a:ext uri="{FF2B5EF4-FFF2-40B4-BE49-F238E27FC236}">
                  <a16:creationId xmlns:a16="http://schemas.microsoft.com/office/drawing/2014/main" id="{F1EE889E-60FF-423F-ADCB-6CBEE853A040}"/>
                </a:ext>
              </a:extLst>
            </p:cNvPr>
            <p:cNvSpPr>
              <a:spLocks/>
            </p:cNvSpPr>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51">
              <a:extLst>
                <a:ext uri="{FF2B5EF4-FFF2-40B4-BE49-F238E27FC236}">
                  <a16:creationId xmlns:a16="http://schemas.microsoft.com/office/drawing/2014/main" id="{A4AA0634-0A7C-4A35-8EB7-775200F129FD}"/>
                </a:ext>
              </a:extLst>
            </p:cNvPr>
            <p:cNvSpPr>
              <a:spLocks/>
            </p:cNvSpPr>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52">
              <a:extLst>
                <a:ext uri="{FF2B5EF4-FFF2-40B4-BE49-F238E27FC236}">
                  <a16:creationId xmlns:a16="http://schemas.microsoft.com/office/drawing/2014/main" id="{EBA21558-CAC3-445C-8882-5D4A0C6D2A0E}"/>
                </a:ext>
              </a:extLst>
            </p:cNvPr>
            <p:cNvSpPr>
              <a:spLocks/>
            </p:cNvSpPr>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3">
              <a:extLst>
                <a:ext uri="{FF2B5EF4-FFF2-40B4-BE49-F238E27FC236}">
                  <a16:creationId xmlns:a16="http://schemas.microsoft.com/office/drawing/2014/main" id="{2E9415F1-5D31-4C25-9E26-203EEF500877}"/>
                </a:ext>
              </a:extLst>
            </p:cNvPr>
            <p:cNvSpPr>
              <a:spLocks/>
            </p:cNvSpPr>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4">
              <a:extLst>
                <a:ext uri="{FF2B5EF4-FFF2-40B4-BE49-F238E27FC236}">
                  <a16:creationId xmlns:a16="http://schemas.microsoft.com/office/drawing/2014/main" id="{622FC1F6-879A-45BA-8752-08020C39CE29}"/>
                </a:ext>
              </a:extLst>
            </p:cNvPr>
            <p:cNvSpPr>
              <a:spLocks/>
            </p:cNvSpPr>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5">
              <a:extLst>
                <a:ext uri="{FF2B5EF4-FFF2-40B4-BE49-F238E27FC236}">
                  <a16:creationId xmlns:a16="http://schemas.microsoft.com/office/drawing/2014/main" id="{BA09826C-58E2-48C5-9666-333326C2CA44}"/>
                </a:ext>
              </a:extLst>
            </p:cNvPr>
            <p:cNvSpPr>
              <a:spLocks/>
            </p:cNvSpPr>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6">
              <a:extLst>
                <a:ext uri="{FF2B5EF4-FFF2-40B4-BE49-F238E27FC236}">
                  <a16:creationId xmlns:a16="http://schemas.microsoft.com/office/drawing/2014/main" id="{A6D3555F-4EA1-4EA7-9D08-2D75CE51927B}"/>
                </a:ext>
              </a:extLst>
            </p:cNvPr>
            <p:cNvSpPr>
              <a:spLocks/>
            </p:cNvSpPr>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7">
              <a:extLst>
                <a:ext uri="{FF2B5EF4-FFF2-40B4-BE49-F238E27FC236}">
                  <a16:creationId xmlns:a16="http://schemas.microsoft.com/office/drawing/2014/main" id="{60FA20E8-EDAA-4310-B870-97807901AC18}"/>
                </a:ext>
              </a:extLst>
            </p:cNvPr>
            <p:cNvSpPr>
              <a:spLocks/>
            </p:cNvSpPr>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9">
              <a:extLst>
                <a:ext uri="{FF2B5EF4-FFF2-40B4-BE49-F238E27FC236}">
                  <a16:creationId xmlns:a16="http://schemas.microsoft.com/office/drawing/2014/main" id="{F5552AA2-C2AB-4D59-B6EF-E8E5EE110E52}"/>
                </a:ext>
              </a:extLst>
            </p:cNvPr>
            <p:cNvSpPr>
              <a:spLocks/>
            </p:cNvSpPr>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60">
              <a:extLst>
                <a:ext uri="{FF2B5EF4-FFF2-40B4-BE49-F238E27FC236}">
                  <a16:creationId xmlns:a16="http://schemas.microsoft.com/office/drawing/2014/main" id="{0BA267D0-8F6B-4803-B948-70E29B4587EB}"/>
                </a:ext>
              </a:extLst>
            </p:cNvPr>
            <p:cNvSpPr>
              <a:spLocks/>
            </p:cNvSpPr>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61">
              <a:extLst>
                <a:ext uri="{FF2B5EF4-FFF2-40B4-BE49-F238E27FC236}">
                  <a16:creationId xmlns:a16="http://schemas.microsoft.com/office/drawing/2014/main" id="{86E372A3-B9F4-4FEE-8B96-D9AD879E214E}"/>
                </a:ext>
              </a:extLst>
            </p:cNvPr>
            <p:cNvSpPr>
              <a:spLocks/>
            </p:cNvSpPr>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5">
              <a:extLst>
                <a:ext uri="{FF2B5EF4-FFF2-40B4-BE49-F238E27FC236}">
                  <a16:creationId xmlns:a16="http://schemas.microsoft.com/office/drawing/2014/main" id="{FF0C4564-5DA6-4224-A8B7-85CE1323DE8F}"/>
                </a:ext>
              </a:extLst>
            </p:cNvPr>
            <p:cNvSpPr>
              <a:spLocks/>
            </p:cNvSpPr>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
              <a:extLst>
                <a:ext uri="{FF2B5EF4-FFF2-40B4-BE49-F238E27FC236}">
                  <a16:creationId xmlns:a16="http://schemas.microsoft.com/office/drawing/2014/main" id="{19F31D0D-C43D-4BB0-A13C-9524B84117D4}"/>
                </a:ext>
              </a:extLst>
            </p:cNvPr>
            <p:cNvSpPr>
              <a:spLocks/>
            </p:cNvSpPr>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7">
              <a:extLst>
                <a:ext uri="{FF2B5EF4-FFF2-40B4-BE49-F238E27FC236}">
                  <a16:creationId xmlns:a16="http://schemas.microsoft.com/office/drawing/2014/main" id="{6B32FB03-B0FE-4731-BE41-C59AFB49FBF5}"/>
                </a:ext>
              </a:extLst>
            </p:cNvPr>
            <p:cNvSpPr>
              <a:spLocks/>
            </p:cNvSpPr>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8">
              <a:extLst>
                <a:ext uri="{FF2B5EF4-FFF2-40B4-BE49-F238E27FC236}">
                  <a16:creationId xmlns:a16="http://schemas.microsoft.com/office/drawing/2014/main" id="{BDD5B6F0-1E17-4DCD-AE5F-ED8C48892FEF}"/>
                </a:ext>
              </a:extLst>
            </p:cNvPr>
            <p:cNvSpPr>
              <a:spLocks/>
            </p:cNvSpPr>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9">
              <a:extLst>
                <a:ext uri="{FF2B5EF4-FFF2-40B4-BE49-F238E27FC236}">
                  <a16:creationId xmlns:a16="http://schemas.microsoft.com/office/drawing/2014/main" id="{0290BE17-E89B-4AF9-B3F6-AF4884D52467}"/>
                </a:ext>
              </a:extLst>
            </p:cNvPr>
            <p:cNvSpPr>
              <a:spLocks/>
            </p:cNvSpPr>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11">
              <a:extLst>
                <a:ext uri="{FF2B5EF4-FFF2-40B4-BE49-F238E27FC236}">
                  <a16:creationId xmlns:a16="http://schemas.microsoft.com/office/drawing/2014/main" id="{85F63089-F77F-4F02-8417-AAC1847FBCA7}"/>
                </a:ext>
              </a:extLst>
            </p:cNvPr>
            <p:cNvSpPr>
              <a:spLocks/>
            </p:cNvSpPr>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12">
              <a:extLst>
                <a:ext uri="{FF2B5EF4-FFF2-40B4-BE49-F238E27FC236}">
                  <a16:creationId xmlns:a16="http://schemas.microsoft.com/office/drawing/2014/main" id="{7B01CD5E-570F-4CBF-9904-94F30D928C54}"/>
                </a:ext>
              </a:extLst>
            </p:cNvPr>
            <p:cNvSpPr>
              <a:spLocks/>
            </p:cNvSpPr>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3">
              <a:extLst>
                <a:ext uri="{FF2B5EF4-FFF2-40B4-BE49-F238E27FC236}">
                  <a16:creationId xmlns:a16="http://schemas.microsoft.com/office/drawing/2014/main" id="{7EE6A672-2915-4B03-99A9-9364D5F1521E}"/>
                </a:ext>
              </a:extLst>
            </p:cNvPr>
            <p:cNvSpPr>
              <a:spLocks/>
            </p:cNvSpPr>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4">
              <a:extLst>
                <a:ext uri="{FF2B5EF4-FFF2-40B4-BE49-F238E27FC236}">
                  <a16:creationId xmlns:a16="http://schemas.microsoft.com/office/drawing/2014/main" id="{2136B643-14E1-443A-BC1C-06ADAE65C30F}"/>
                </a:ext>
              </a:extLst>
            </p:cNvPr>
            <p:cNvSpPr>
              <a:spLocks/>
            </p:cNvSpPr>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6">
              <a:extLst>
                <a:ext uri="{FF2B5EF4-FFF2-40B4-BE49-F238E27FC236}">
                  <a16:creationId xmlns:a16="http://schemas.microsoft.com/office/drawing/2014/main" id="{867FA393-4F37-4E1A-870B-F96775FAB7E8}"/>
                </a:ext>
              </a:extLst>
            </p:cNvPr>
            <p:cNvSpPr>
              <a:spLocks/>
            </p:cNvSpPr>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7">
              <a:extLst>
                <a:ext uri="{FF2B5EF4-FFF2-40B4-BE49-F238E27FC236}">
                  <a16:creationId xmlns:a16="http://schemas.microsoft.com/office/drawing/2014/main" id="{E225A1BE-FAD2-4764-A7E4-A6DA07D0573B}"/>
                </a:ext>
              </a:extLst>
            </p:cNvPr>
            <p:cNvSpPr>
              <a:spLocks/>
            </p:cNvSpPr>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21">
              <a:extLst>
                <a:ext uri="{FF2B5EF4-FFF2-40B4-BE49-F238E27FC236}">
                  <a16:creationId xmlns:a16="http://schemas.microsoft.com/office/drawing/2014/main" id="{25D65388-C7E0-4C07-822A-03C5009C6D1E}"/>
                </a:ext>
              </a:extLst>
            </p:cNvPr>
            <p:cNvSpPr>
              <a:spLocks/>
            </p:cNvSpPr>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25">
              <a:extLst>
                <a:ext uri="{FF2B5EF4-FFF2-40B4-BE49-F238E27FC236}">
                  <a16:creationId xmlns:a16="http://schemas.microsoft.com/office/drawing/2014/main" id="{E1D79822-C494-449C-B439-F437DAD4F218}"/>
                </a:ext>
              </a:extLst>
            </p:cNvPr>
            <p:cNvSpPr>
              <a:spLocks/>
            </p:cNvSpPr>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9">
              <a:extLst>
                <a:ext uri="{FF2B5EF4-FFF2-40B4-BE49-F238E27FC236}">
                  <a16:creationId xmlns:a16="http://schemas.microsoft.com/office/drawing/2014/main" id="{CDB324E5-E8D9-40E3-BAB4-1F87E67E4F46}"/>
                </a:ext>
              </a:extLst>
            </p:cNvPr>
            <p:cNvSpPr>
              <a:spLocks/>
            </p:cNvSpPr>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31">
              <a:extLst>
                <a:ext uri="{FF2B5EF4-FFF2-40B4-BE49-F238E27FC236}">
                  <a16:creationId xmlns:a16="http://schemas.microsoft.com/office/drawing/2014/main" id="{15404AB3-12EB-462E-85A2-AF4A7E91D729}"/>
                </a:ext>
              </a:extLst>
            </p:cNvPr>
            <p:cNvSpPr>
              <a:spLocks/>
            </p:cNvSpPr>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32">
              <a:extLst>
                <a:ext uri="{FF2B5EF4-FFF2-40B4-BE49-F238E27FC236}">
                  <a16:creationId xmlns:a16="http://schemas.microsoft.com/office/drawing/2014/main" id="{228021CB-53B3-4BCC-A14C-0B6951FC971F}"/>
                </a:ext>
              </a:extLst>
            </p:cNvPr>
            <p:cNvSpPr>
              <a:spLocks/>
            </p:cNvSpPr>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3">
              <a:extLst>
                <a:ext uri="{FF2B5EF4-FFF2-40B4-BE49-F238E27FC236}">
                  <a16:creationId xmlns:a16="http://schemas.microsoft.com/office/drawing/2014/main" id="{B353D0BC-00A6-4EA4-9311-9FCB88CC2021}"/>
                </a:ext>
              </a:extLst>
            </p:cNvPr>
            <p:cNvSpPr>
              <a:spLocks/>
            </p:cNvSpPr>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4">
              <a:extLst>
                <a:ext uri="{FF2B5EF4-FFF2-40B4-BE49-F238E27FC236}">
                  <a16:creationId xmlns:a16="http://schemas.microsoft.com/office/drawing/2014/main" id="{0E001FD3-6EDD-47A3-9916-826E1595DAB3}"/>
                </a:ext>
              </a:extLst>
            </p:cNvPr>
            <p:cNvSpPr>
              <a:spLocks/>
            </p:cNvSpPr>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5">
              <a:extLst>
                <a:ext uri="{FF2B5EF4-FFF2-40B4-BE49-F238E27FC236}">
                  <a16:creationId xmlns:a16="http://schemas.microsoft.com/office/drawing/2014/main" id="{FE214D5B-D151-4E09-A01E-BEAAF9C679ED}"/>
                </a:ext>
              </a:extLst>
            </p:cNvPr>
            <p:cNvSpPr>
              <a:spLocks/>
            </p:cNvSpPr>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6">
              <a:extLst>
                <a:ext uri="{FF2B5EF4-FFF2-40B4-BE49-F238E27FC236}">
                  <a16:creationId xmlns:a16="http://schemas.microsoft.com/office/drawing/2014/main" id="{3024EF13-0A45-49DD-B0F4-FA3A5169EFFE}"/>
                </a:ext>
              </a:extLst>
            </p:cNvPr>
            <p:cNvSpPr>
              <a:spLocks/>
            </p:cNvSpPr>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7">
              <a:extLst>
                <a:ext uri="{FF2B5EF4-FFF2-40B4-BE49-F238E27FC236}">
                  <a16:creationId xmlns:a16="http://schemas.microsoft.com/office/drawing/2014/main" id="{95E0BDAE-48A7-4752-A150-74DA4BAE5E4B}"/>
                </a:ext>
              </a:extLst>
            </p:cNvPr>
            <p:cNvSpPr>
              <a:spLocks/>
            </p:cNvSpPr>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8">
              <a:extLst>
                <a:ext uri="{FF2B5EF4-FFF2-40B4-BE49-F238E27FC236}">
                  <a16:creationId xmlns:a16="http://schemas.microsoft.com/office/drawing/2014/main" id="{DE128EDB-3179-4F47-8B37-BEDE3B82FFC7}"/>
                </a:ext>
              </a:extLst>
            </p:cNvPr>
            <p:cNvSpPr>
              <a:spLocks/>
            </p:cNvSpPr>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9">
              <a:extLst>
                <a:ext uri="{FF2B5EF4-FFF2-40B4-BE49-F238E27FC236}">
                  <a16:creationId xmlns:a16="http://schemas.microsoft.com/office/drawing/2014/main" id="{E09CDD49-7B7B-42C0-A09E-6CFB3CDFF6A1}"/>
                </a:ext>
              </a:extLst>
            </p:cNvPr>
            <p:cNvSpPr>
              <a:spLocks/>
            </p:cNvSpPr>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40">
              <a:extLst>
                <a:ext uri="{FF2B5EF4-FFF2-40B4-BE49-F238E27FC236}">
                  <a16:creationId xmlns:a16="http://schemas.microsoft.com/office/drawing/2014/main" id="{93C5D839-4CD5-4165-9091-7D9B92CDC1D2}"/>
                </a:ext>
              </a:extLst>
            </p:cNvPr>
            <p:cNvSpPr>
              <a:spLocks/>
            </p:cNvSpPr>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41">
              <a:extLst>
                <a:ext uri="{FF2B5EF4-FFF2-40B4-BE49-F238E27FC236}">
                  <a16:creationId xmlns:a16="http://schemas.microsoft.com/office/drawing/2014/main" id="{3C7F638A-BB6D-4B24-A7F9-03BF8087459B}"/>
                </a:ext>
              </a:extLst>
            </p:cNvPr>
            <p:cNvSpPr>
              <a:spLocks/>
            </p:cNvSpPr>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2">
              <a:extLst>
                <a:ext uri="{FF2B5EF4-FFF2-40B4-BE49-F238E27FC236}">
                  <a16:creationId xmlns:a16="http://schemas.microsoft.com/office/drawing/2014/main" id="{5B59DB64-329B-45EA-8A67-4213A886B5B2}"/>
                </a:ext>
              </a:extLst>
            </p:cNvPr>
            <p:cNvSpPr>
              <a:spLocks/>
            </p:cNvSpPr>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4">
              <a:extLst>
                <a:ext uri="{FF2B5EF4-FFF2-40B4-BE49-F238E27FC236}">
                  <a16:creationId xmlns:a16="http://schemas.microsoft.com/office/drawing/2014/main" id="{D8DAB003-6484-4D1D-85AE-93FA09BC5EF5}"/>
                </a:ext>
              </a:extLst>
            </p:cNvPr>
            <p:cNvSpPr>
              <a:spLocks/>
            </p:cNvSpPr>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5">
              <a:extLst>
                <a:ext uri="{FF2B5EF4-FFF2-40B4-BE49-F238E27FC236}">
                  <a16:creationId xmlns:a16="http://schemas.microsoft.com/office/drawing/2014/main" id="{D49280A1-ACA8-4CD6-9012-AF12660F07E4}"/>
                </a:ext>
              </a:extLst>
            </p:cNvPr>
            <p:cNvSpPr>
              <a:spLocks/>
            </p:cNvSpPr>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6">
              <a:extLst>
                <a:ext uri="{FF2B5EF4-FFF2-40B4-BE49-F238E27FC236}">
                  <a16:creationId xmlns:a16="http://schemas.microsoft.com/office/drawing/2014/main" id="{C03EAE8C-6089-40E5-9361-2E266A1EEBA3}"/>
                </a:ext>
              </a:extLst>
            </p:cNvPr>
            <p:cNvSpPr>
              <a:spLocks/>
            </p:cNvSpPr>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7">
              <a:extLst>
                <a:ext uri="{FF2B5EF4-FFF2-40B4-BE49-F238E27FC236}">
                  <a16:creationId xmlns:a16="http://schemas.microsoft.com/office/drawing/2014/main" id="{02E3A077-F087-4E14-A13E-4E9D4369B1F6}"/>
                </a:ext>
              </a:extLst>
            </p:cNvPr>
            <p:cNvSpPr>
              <a:spLocks/>
            </p:cNvSpPr>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8">
              <a:extLst>
                <a:ext uri="{FF2B5EF4-FFF2-40B4-BE49-F238E27FC236}">
                  <a16:creationId xmlns:a16="http://schemas.microsoft.com/office/drawing/2014/main" id="{7CE4FAAA-45E7-4C86-B59A-F284B79EFD23}"/>
                </a:ext>
              </a:extLst>
            </p:cNvPr>
            <p:cNvSpPr>
              <a:spLocks/>
            </p:cNvSpPr>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9">
              <a:extLst>
                <a:ext uri="{FF2B5EF4-FFF2-40B4-BE49-F238E27FC236}">
                  <a16:creationId xmlns:a16="http://schemas.microsoft.com/office/drawing/2014/main" id="{E2689B62-CCA1-4EE5-B622-FBA516868916}"/>
                </a:ext>
              </a:extLst>
            </p:cNvPr>
            <p:cNvSpPr>
              <a:spLocks/>
            </p:cNvSpPr>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8">
              <a:extLst>
                <a:ext uri="{FF2B5EF4-FFF2-40B4-BE49-F238E27FC236}">
                  <a16:creationId xmlns:a16="http://schemas.microsoft.com/office/drawing/2014/main" id="{113638EE-3BCF-4315-A329-3C6766A3890B}"/>
                </a:ext>
              </a:extLst>
            </p:cNvPr>
            <p:cNvSpPr>
              <a:spLocks/>
            </p:cNvSpPr>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106">
              <a:extLst>
                <a:ext uri="{FF2B5EF4-FFF2-40B4-BE49-F238E27FC236}">
                  <a16:creationId xmlns:a16="http://schemas.microsoft.com/office/drawing/2014/main" id="{4FB36B8F-335B-40F2-83BB-C2B2689DC2E9}"/>
                </a:ext>
              </a:extLst>
            </p:cNvPr>
            <p:cNvSpPr>
              <a:spLocks/>
            </p:cNvSpPr>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p:nvSpPr>
          <p:cNvPr id="2" name="Title Placeholder 1">
            <a:extLst>
              <a:ext uri="{FF2B5EF4-FFF2-40B4-BE49-F238E27FC236}">
                <a16:creationId xmlns:a16="http://schemas.microsoft.com/office/drawing/2014/main" id="{7A05E913-A9D9-4639-B104-1F07A4AF6A56}"/>
              </a:ext>
            </a:extLst>
          </p:cNvPr>
          <p:cNvSpPr>
            <a:spLocks noGrp="1"/>
          </p:cNvSpPr>
          <p:nvPr>
            <p:ph type="title"/>
          </p:nvPr>
        </p:nvSpPr>
        <p:spPr>
          <a:xfrm>
            <a:off x="1069848" y="502920"/>
            <a:ext cx="9634011"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9940CEB-B6D7-46E6-9843-51534214017A}"/>
              </a:ext>
            </a:extLst>
          </p:cNvPr>
          <p:cNvSpPr>
            <a:spLocks noGrp="1"/>
          </p:cNvSpPr>
          <p:nvPr>
            <p:ph type="body" idx="1"/>
          </p:nvPr>
        </p:nvSpPr>
        <p:spPr>
          <a:xfrm>
            <a:off x="1069848" y="1874520"/>
            <a:ext cx="963401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5BAC8B5-8DFB-4920-8580-54824C831A94}"/>
              </a:ext>
            </a:extLst>
          </p:cNvPr>
          <p:cNvSpPr>
            <a:spLocks noGrp="1"/>
          </p:cNvSpPr>
          <p:nvPr>
            <p:ph type="dt" sz="half" idx="2"/>
          </p:nvPr>
        </p:nvSpPr>
        <p:spPr>
          <a:xfrm>
            <a:off x="173736" y="6382512"/>
            <a:ext cx="2845901" cy="365125"/>
          </a:xfrm>
          <a:prstGeom prst="rect">
            <a:avLst/>
          </a:prstGeom>
        </p:spPr>
        <p:txBody>
          <a:bodyPr vert="horz" lIns="91440" tIns="45720" rIns="91440" bIns="45720" rtlCol="0" anchor="ctr"/>
          <a:lstStyle>
            <a:lvl1pPr algn="l">
              <a:defRPr sz="1050">
                <a:solidFill>
                  <a:schemeClr val="tx2"/>
                </a:solidFill>
              </a:defRPr>
            </a:lvl1pPr>
          </a:lstStyle>
          <a:p>
            <a:fld id="{B5898F52-2787-4BA2-BBBC-9395E9F86D50}" type="datetimeFigureOut">
              <a:rPr lang="en-US" smtClean="0"/>
              <a:pPr/>
              <a:t>9/6/2023</a:t>
            </a:fld>
            <a:endParaRPr lang="en-US" dirty="0"/>
          </a:p>
        </p:txBody>
      </p:sp>
      <p:sp>
        <p:nvSpPr>
          <p:cNvPr id="5" name="Footer Placeholder 4">
            <a:extLst>
              <a:ext uri="{FF2B5EF4-FFF2-40B4-BE49-F238E27FC236}">
                <a16:creationId xmlns:a16="http://schemas.microsoft.com/office/drawing/2014/main" id="{3A9E2D5D-B616-4048-9CB8-4D316BBDB1FB}"/>
              </a:ext>
            </a:extLst>
          </p:cNvPr>
          <p:cNvSpPr>
            <a:spLocks noGrp="1"/>
          </p:cNvSpPr>
          <p:nvPr>
            <p:ph type="ftr" sz="quarter" idx="3"/>
          </p:nvPr>
        </p:nvSpPr>
        <p:spPr>
          <a:xfrm rot="5400000">
            <a:off x="-1754871" y="2093199"/>
            <a:ext cx="4157472" cy="416082"/>
          </a:xfrm>
          <a:prstGeom prst="rect">
            <a:avLst/>
          </a:prstGeom>
        </p:spPr>
        <p:txBody>
          <a:bodyPr vert="horz" lIns="91440" tIns="45720" rIns="91440" bIns="45720" rtlCol="0" anchor="ctr"/>
          <a:lstStyle>
            <a:lvl1pPr algn="l">
              <a:defRPr sz="105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63F322F0-8F3D-4AC5-9873-24666D0E0D34}"/>
              </a:ext>
            </a:extLst>
          </p:cNvPr>
          <p:cNvSpPr>
            <a:spLocks noGrp="1"/>
          </p:cNvSpPr>
          <p:nvPr>
            <p:ph type="sldNum" sz="quarter" idx="4"/>
          </p:nvPr>
        </p:nvSpPr>
        <p:spPr>
          <a:xfrm>
            <a:off x="11457919" y="6382512"/>
            <a:ext cx="500997" cy="365125"/>
          </a:xfrm>
          <a:prstGeom prst="rect">
            <a:avLst/>
          </a:prstGeom>
        </p:spPr>
        <p:txBody>
          <a:bodyPr vert="horz" lIns="91440" tIns="45720" rIns="91440" bIns="45720" rtlCol="0" anchor="ctr"/>
          <a:lstStyle>
            <a:lvl1pPr algn="r">
              <a:defRPr sz="1050">
                <a:solidFill>
                  <a:schemeClr val="tx2"/>
                </a:solidFill>
              </a:defRPr>
            </a:lvl1pPr>
          </a:lstStyle>
          <a:p>
            <a:fld id="{4C8B8A27-DF03-4546-BA93-21C967D57E5C}" type="slidenum">
              <a:rPr lang="en-US" smtClean="0"/>
              <a:pPr/>
              <a:t>‹nr.›</a:t>
            </a:fld>
            <a:endParaRPr lang="en-US"/>
          </a:p>
        </p:txBody>
      </p:sp>
    </p:spTree>
    <p:extLst>
      <p:ext uri="{BB962C8B-B14F-4D97-AF65-F5344CB8AC3E}">
        <p14:creationId xmlns:p14="http://schemas.microsoft.com/office/powerpoint/2010/main" val="283605342"/>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44" r:id="rId6"/>
    <p:sldLayoutId id="2147483840" r:id="rId7"/>
    <p:sldLayoutId id="2147483841" r:id="rId8"/>
    <p:sldLayoutId id="2147483842" r:id="rId9"/>
    <p:sldLayoutId id="2147483843" r:id="rId10"/>
    <p:sldLayoutId id="2147483845"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50000"/>
        </a:lnSpc>
        <a:spcBef>
          <a:spcPts val="1000"/>
        </a:spcBef>
        <a:buClr>
          <a:schemeClr val="bg2">
            <a:lumMod val="75000"/>
          </a:schemeClr>
        </a:buClr>
        <a:buFont typeface="Arial" panose="020B060402020202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F616A82B-4290-46E7-BF7E-9119EFAF9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9C4A9FE-AA24-48EB-8088-2C3C210AEAE4}"/>
              </a:ext>
            </a:extLst>
          </p:cNvPr>
          <p:cNvSpPr>
            <a:spLocks noGrp="1"/>
          </p:cNvSpPr>
          <p:nvPr>
            <p:ph type="ctrTitle"/>
          </p:nvPr>
        </p:nvSpPr>
        <p:spPr>
          <a:xfrm>
            <a:off x="6906812" y="1749486"/>
            <a:ext cx="5285188" cy="2150595"/>
          </a:xfrm>
        </p:spPr>
        <p:txBody>
          <a:bodyPr>
            <a:normAutofit/>
          </a:bodyPr>
          <a:lstStyle/>
          <a:p>
            <a:r>
              <a:rPr lang="nl-BE" sz="12000" dirty="0" err="1">
                <a:solidFill>
                  <a:srgbClr val="003E79"/>
                </a:solidFill>
                <a:latin typeface="Avenir Book"/>
                <a:cs typeface="Avenir Book"/>
              </a:rPr>
              <a:t>Ruach</a:t>
            </a:r>
            <a:endParaRPr lang="nl-BE" sz="12000" dirty="0">
              <a:solidFill>
                <a:srgbClr val="003E79"/>
              </a:solidFill>
              <a:latin typeface="Avenir Book"/>
              <a:cs typeface="Avenir Book"/>
            </a:endParaRPr>
          </a:p>
        </p:txBody>
      </p:sp>
      <p:pic>
        <p:nvPicPr>
          <p:cNvPr id="6" name="Afbeelding 5">
            <a:extLst>
              <a:ext uri="{FF2B5EF4-FFF2-40B4-BE49-F238E27FC236}">
                <a16:creationId xmlns:a16="http://schemas.microsoft.com/office/drawing/2014/main" id="{55DF9D23-3A09-481F-B19D-06FABC54511B}"/>
              </a:ext>
            </a:extLst>
          </p:cNvPr>
          <p:cNvPicPr>
            <a:picLocks noChangeAspect="1"/>
          </p:cNvPicPr>
          <p:nvPr/>
        </p:nvPicPr>
        <p:blipFill rotWithShape="1">
          <a:blip r:embed="rId3">
            <a:extLst>
              <a:ext uri="{28A0092B-C50C-407E-A947-70E740481C1C}">
                <a14:useLocalDpi xmlns:a14="http://schemas.microsoft.com/office/drawing/2010/main" val="0"/>
              </a:ext>
            </a:extLst>
          </a:blip>
          <a:srcRect r="1438" b="2"/>
          <a:stretch/>
        </p:blipFill>
        <p:spPr>
          <a:xfrm>
            <a:off x="20" y="-1"/>
            <a:ext cx="6915093" cy="6858001"/>
          </a:xfrm>
          <a:prstGeom prst="rect">
            <a:avLst/>
          </a:prstGeom>
        </p:spPr>
      </p:pic>
      <p:sp>
        <p:nvSpPr>
          <p:cNvPr id="7" name="Tekstvak 6">
            <a:extLst>
              <a:ext uri="{FF2B5EF4-FFF2-40B4-BE49-F238E27FC236}">
                <a16:creationId xmlns:a16="http://schemas.microsoft.com/office/drawing/2014/main" id="{384705C0-200D-4593-9ACD-AB2EB191973A}"/>
              </a:ext>
            </a:extLst>
          </p:cNvPr>
          <p:cNvSpPr txBox="1"/>
          <p:nvPr/>
        </p:nvSpPr>
        <p:spPr>
          <a:xfrm>
            <a:off x="6985927" y="6316307"/>
            <a:ext cx="3226016" cy="307777"/>
          </a:xfrm>
          <a:prstGeom prst="rect">
            <a:avLst/>
          </a:prstGeom>
          <a:noFill/>
        </p:spPr>
        <p:txBody>
          <a:bodyPr wrap="square" rtlCol="0">
            <a:spAutoFit/>
          </a:bodyPr>
          <a:lstStyle/>
          <a:p>
            <a:r>
              <a:rPr lang="nl-BE" sz="1400" dirty="0">
                <a:latin typeface="Avenir Oblique"/>
                <a:cs typeface="Avenir Oblique"/>
              </a:rPr>
              <a:t>Dialoog 1 door Jana </a:t>
            </a:r>
            <a:r>
              <a:rPr lang="nl-BE" sz="1400" dirty="0" err="1">
                <a:latin typeface="Avenir Oblique"/>
                <a:cs typeface="Avenir Oblique"/>
              </a:rPr>
              <a:t>Binon</a:t>
            </a:r>
            <a:r>
              <a:rPr lang="nl-BE" sz="1400" dirty="0">
                <a:latin typeface="Avenir Oblique"/>
                <a:cs typeface="Avenir Oblique"/>
              </a:rPr>
              <a:t> - inwezig.be</a:t>
            </a:r>
          </a:p>
        </p:txBody>
      </p:sp>
      <p:sp>
        <p:nvSpPr>
          <p:cNvPr id="4" name="Afgeronde rechthoek 3"/>
          <p:cNvSpPr/>
          <p:nvPr/>
        </p:nvSpPr>
        <p:spPr>
          <a:xfrm>
            <a:off x="7611958" y="3693110"/>
            <a:ext cx="3884839" cy="729137"/>
          </a:xfrm>
          <a:prstGeom prst="roundRect">
            <a:avLst/>
          </a:prstGeom>
          <a:solidFill>
            <a:srgbClr val="003E79"/>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3" name="Ondertitel 2">
            <a:extLst>
              <a:ext uri="{FF2B5EF4-FFF2-40B4-BE49-F238E27FC236}">
                <a16:creationId xmlns:a16="http://schemas.microsoft.com/office/drawing/2014/main" id="{5951A29B-3933-4E59-B9DF-913368A5C122}"/>
              </a:ext>
            </a:extLst>
          </p:cNvPr>
          <p:cNvSpPr>
            <a:spLocks noGrp="1"/>
          </p:cNvSpPr>
          <p:nvPr>
            <p:ph type="subTitle" idx="1"/>
          </p:nvPr>
        </p:nvSpPr>
        <p:spPr>
          <a:xfrm>
            <a:off x="6915112" y="3397493"/>
            <a:ext cx="5276888" cy="1084590"/>
          </a:xfrm>
        </p:spPr>
        <p:txBody>
          <a:bodyPr>
            <a:noAutofit/>
          </a:bodyPr>
          <a:lstStyle/>
          <a:p>
            <a:r>
              <a:rPr lang="nl-BE" sz="4800" dirty="0">
                <a:solidFill>
                  <a:schemeClr val="bg1"/>
                </a:solidFill>
              </a:rPr>
              <a:t>Welkom</a:t>
            </a:r>
          </a:p>
        </p:txBody>
      </p:sp>
    </p:spTree>
    <p:extLst>
      <p:ext uri="{BB962C8B-B14F-4D97-AF65-F5344CB8AC3E}">
        <p14:creationId xmlns:p14="http://schemas.microsoft.com/office/powerpoint/2010/main" val="2787012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t="-37000" b="-37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E44119-F950-41BD-AA48-1F2574D972B8}"/>
              </a:ext>
            </a:extLst>
          </p:cNvPr>
          <p:cNvSpPr>
            <a:spLocks noGrp="1"/>
          </p:cNvSpPr>
          <p:nvPr>
            <p:ph type="title"/>
          </p:nvPr>
        </p:nvSpPr>
        <p:spPr/>
        <p:txBody>
          <a:bodyPr>
            <a:normAutofit/>
          </a:bodyPr>
          <a:lstStyle/>
          <a:p>
            <a:r>
              <a:rPr lang="nl-BE" sz="4800" dirty="0">
                <a:solidFill>
                  <a:srgbClr val="003E79"/>
                </a:solidFill>
                <a:latin typeface="Avenir Black"/>
                <a:cs typeface="Avenir Black"/>
              </a:rPr>
              <a:t>Verloop</a:t>
            </a:r>
          </a:p>
        </p:txBody>
      </p:sp>
      <p:sp>
        <p:nvSpPr>
          <p:cNvPr id="3" name="Tijdelijke aanduiding voor inhoud 2">
            <a:extLst>
              <a:ext uri="{FF2B5EF4-FFF2-40B4-BE49-F238E27FC236}">
                <a16:creationId xmlns:a16="http://schemas.microsoft.com/office/drawing/2014/main" id="{21151315-D8E2-4BE9-8AC0-FF33C1C49CD0}"/>
              </a:ext>
            </a:extLst>
          </p:cNvPr>
          <p:cNvSpPr>
            <a:spLocks noGrp="1"/>
          </p:cNvSpPr>
          <p:nvPr>
            <p:ph idx="1"/>
          </p:nvPr>
        </p:nvSpPr>
        <p:spPr>
          <a:xfrm>
            <a:off x="1070821" y="1775161"/>
            <a:ext cx="9634011" cy="5082839"/>
          </a:xfrm>
        </p:spPr>
        <p:txBody>
          <a:bodyPr>
            <a:normAutofit/>
          </a:bodyPr>
          <a:lstStyle/>
          <a:p>
            <a:pPr>
              <a:buClr>
                <a:srgbClr val="003E79"/>
              </a:buClr>
              <a:buFont typeface="Arial"/>
              <a:buChar char="•"/>
            </a:pPr>
            <a:r>
              <a:rPr lang="nl-BE" sz="2400" dirty="0">
                <a:latin typeface="Avenir Roman"/>
                <a:cs typeface="Avenir Roman"/>
              </a:rPr>
              <a:t>Landen bij elkaar</a:t>
            </a:r>
          </a:p>
          <a:p>
            <a:pPr>
              <a:buClr>
                <a:srgbClr val="003E79"/>
              </a:buClr>
              <a:buFont typeface="Arial"/>
              <a:buChar char="•"/>
            </a:pPr>
            <a:r>
              <a:rPr lang="nl-BE" sz="2400" dirty="0">
                <a:latin typeface="Avenir Roman"/>
                <a:cs typeface="Avenir Roman"/>
              </a:rPr>
              <a:t>Landen bij de Heer: Gebed en stilte-moment</a:t>
            </a:r>
          </a:p>
          <a:p>
            <a:pPr>
              <a:buClr>
                <a:srgbClr val="003E79"/>
              </a:buClr>
              <a:buFont typeface="Arial"/>
              <a:buChar char="•"/>
            </a:pPr>
            <a:r>
              <a:rPr lang="nl-BE" sz="2400" dirty="0">
                <a:latin typeface="Avenir Roman"/>
                <a:cs typeface="Avenir Roman"/>
              </a:rPr>
              <a:t>Stilstaan bij een bijbelfragment en drie vragen</a:t>
            </a:r>
          </a:p>
          <a:p>
            <a:pPr>
              <a:buClr>
                <a:srgbClr val="003E79"/>
              </a:buClr>
              <a:buFont typeface="Arial"/>
              <a:buChar char="•"/>
            </a:pPr>
            <a:r>
              <a:rPr lang="nl-BE" sz="2400" dirty="0">
                <a:latin typeface="Avenir Roman"/>
                <a:cs typeface="Avenir Roman"/>
              </a:rPr>
              <a:t>Eerste deelronde: spreken en luisteren vanuit het hart</a:t>
            </a:r>
          </a:p>
          <a:p>
            <a:pPr>
              <a:buClr>
                <a:srgbClr val="003E79"/>
              </a:buClr>
              <a:buFont typeface="Arial"/>
              <a:buChar char="•"/>
            </a:pPr>
            <a:r>
              <a:rPr lang="nl-BE" sz="2400" dirty="0">
                <a:latin typeface="Avenir Roman"/>
                <a:cs typeface="Avenir Roman"/>
              </a:rPr>
              <a:t>Tweede deelronde: antwoorden vanuit het hart</a:t>
            </a:r>
          </a:p>
          <a:p>
            <a:pPr>
              <a:buClr>
                <a:srgbClr val="003E79"/>
              </a:buClr>
              <a:buFont typeface="Arial"/>
              <a:buChar char="•"/>
            </a:pPr>
            <a:r>
              <a:rPr lang="nl-BE" sz="2400" dirty="0">
                <a:latin typeface="Avenir Roman"/>
                <a:cs typeface="Avenir Roman"/>
              </a:rPr>
              <a:t>Derde deelronde: een bede of wens formuleren</a:t>
            </a:r>
          </a:p>
          <a:p>
            <a:pPr>
              <a:buClr>
                <a:srgbClr val="003E79"/>
              </a:buClr>
              <a:buFont typeface="Arial"/>
              <a:buChar char="•"/>
            </a:pPr>
            <a:r>
              <a:rPr lang="nl-BE" sz="2400" dirty="0">
                <a:latin typeface="Avenir Roman"/>
                <a:cs typeface="Avenir Roman"/>
              </a:rPr>
              <a:t>Afsluitend handenritueel en gezamenlijk gebed</a:t>
            </a:r>
          </a:p>
        </p:txBody>
      </p:sp>
      <p:cxnSp>
        <p:nvCxnSpPr>
          <p:cNvPr id="5" name="Rechte verbindingslijn 4"/>
          <p:cNvCxnSpPr>
            <a:cxnSpLocks/>
          </p:cNvCxnSpPr>
          <p:nvPr/>
        </p:nvCxnSpPr>
        <p:spPr>
          <a:xfrm flipH="1">
            <a:off x="1" y="1419327"/>
            <a:ext cx="3124939" cy="0"/>
          </a:xfrm>
          <a:prstGeom prst="line">
            <a:avLst/>
          </a:prstGeom>
          <a:ln>
            <a:solidFill>
              <a:srgbClr val="003E7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39809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t="-37000" b="-37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E44119-F950-41BD-AA48-1F2574D972B8}"/>
              </a:ext>
            </a:extLst>
          </p:cNvPr>
          <p:cNvSpPr>
            <a:spLocks noGrp="1"/>
          </p:cNvSpPr>
          <p:nvPr>
            <p:ph type="title"/>
          </p:nvPr>
        </p:nvSpPr>
        <p:spPr/>
        <p:txBody>
          <a:bodyPr>
            <a:normAutofit/>
          </a:bodyPr>
          <a:lstStyle/>
          <a:p>
            <a:r>
              <a:rPr lang="nl-BE" sz="4800" dirty="0">
                <a:solidFill>
                  <a:srgbClr val="003E79"/>
                </a:solidFill>
                <a:latin typeface="Avenir Black"/>
                <a:cs typeface="Avenir Black"/>
              </a:rPr>
              <a:t>Landen bij elkaar</a:t>
            </a:r>
          </a:p>
        </p:txBody>
      </p:sp>
      <p:sp>
        <p:nvSpPr>
          <p:cNvPr id="3" name="Tijdelijke aanduiding voor inhoud 2">
            <a:extLst>
              <a:ext uri="{FF2B5EF4-FFF2-40B4-BE49-F238E27FC236}">
                <a16:creationId xmlns:a16="http://schemas.microsoft.com/office/drawing/2014/main" id="{21151315-D8E2-4BE9-8AC0-FF33C1C49CD0}"/>
              </a:ext>
            </a:extLst>
          </p:cNvPr>
          <p:cNvSpPr>
            <a:spLocks noGrp="1"/>
          </p:cNvSpPr>
          <p:nvPr>
            <p:ph idx="1"/>
          </p:nvPr>
        </p:nvSpPr>
        <p:spPr/>
        <p:txBody>
          <a:bodyPr>
            <a:normAutofit/>
          </a:bodyPr>
          <a:lstStyle/>
          <a:p>
            <a:pPr marL="0" indent="0">
              <a:buNone/>
            </a:pPr>
            <a:r>
              <a:rPr lang="nl-BE" sz="2400" dirty="0">
                <a:latin typeface="Avenir Roman"/>
                <a:cs typeface="Avenir Roman"/>
              </a:rPr>
              <a:t>Het is veertigdagentijd.</a:t>
            </a:r>
            <a:endParaRPr lang="nl-NL" sz="2400" dirty="0">
              <a:latin typeface="Avenir Roman"/>
              <a:cs typeface="Avenir Roman"/>
            </a:endParaRPr>
          </a:p>
          <a:p>
            <a:pPr>
              <a:buClr>
                <a:srgbClr val="003E79"/>
              </a:buClr>
            </a:pPr>
            <a:r>
              <a:rPr lang="nl-NL" sz="2400" dirty="0">
                <a:latin typeface="Avenir Roman"/>
                <a:cs typeface="Avenir Roman"/>
              </a:rPr>
              <a:t>Wie of wat krijgt in deze tijd jouw aandacht?</a:t>
            </a:r>
          </a:p>
          <a:p>
            <a:pPr marL="0" indent="0">
              <a:buClr>
                <a:srgbClr val="003E79"/>
              </a:buClr>
              <a:buNone/>
            </a:pPr>
            <a:r>
              <a:rPr lang="nl-NL" sz="2400" dirty="0">
                <a:latin typeface="Avenir Roman"/>
                <a:cs typeface="Avenir Roman"/>
              </a:rPr>
              <a:t>We nodigen je uit om hierover enkele woorden te vertellen.</a:t>
            </a:r>
          </a:p>
          <a:p>
            <a:pPr marL="0" indent="0">
              <a:buClr>
                <a:srgbClr val="003E79"/>
              </a:buClr>
              <a:buNone/>
            </a:pPr>
            <a:br>
              <a:rPr lang="nl-BE" sz="2400" dirty="0">
                <a:latin typeface="Avenir Roman"/>
                <a:cs typeface="Avenir Roman"/>
              </a:rPr>
            </a:br>
            <a:endParaRPr lang="nl-BE" sz="2400" dirty="0">
              <a:latin typeface="Avenir Roman"/>
              <a:cs typeface="Avenir Roman"/>
            </a:endParaRPr>
          </a:p>
          <a:p>
            <a:pPr marL="0" indent="0">
              <a:buClr>
                <a:srgbClr val="003E79"/>
              </a:buClr>
              <a:buNone/>
            </a:pPr>
            <a:endParaRPr lang="nl-BE" sz="2400" dirty="0">
              <a:latin typeface="Avenir Roman"/>
              <a:cs typeface="Avenir Roman"/>
            </a:endParaRPr>
          </a:p>
        </p:txBody>
      </p:sp>
      <p:cxnSp>
        <p:nvCxnSpPr>
          <p:cNvPr id="4" name="Rechte verbindingslijn 3"/>
          <p:cNvCxnSpPr>
            <a:cxnSpLocks/>
          </p:cNvCxnSpPr>
          <p:nvPr/>
        </p:nvCxnSpPr>
        <p:spPr>
          <a:xfrm flipH="1">
            <a:off x="1" y="1419328"/>
            <a:ext cx="5433133" cy="0"/>
          </a:xfrm>
          <a:prstGeom prst="line">
            <a:avLst/>
          </a:prstGeom>
          <a:ln>
            <a:solidFill>
              <a:srgbClr val="003E7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40637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t="-37000" b="-37000"/>
          </a:stretch>
        </a:blipFill>
        <a:effectLst/>
      </p:bgPr>
    </p:bg>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AA3A366-AEBF-4CE4-8097-DB69F81F725F}"/>
              </a:ext>
            </a:extLst>
          </p:cNvPr>
          <p:cNvSpPr>
            <a:spLocks noGrp="1"/>
          </p:cNvSpPr>
          <p:nvPr>
            <p:ph idx="1"/>
          </p:nvPr>
        </p:nvSpPr>
        <p:spPr>
          <a:xfrm>
            <a:off x="0" y="328474"/>
            <a:ext cx="12192000" cy="6529525"/>
          </a:xfrm>
        </p:spPr>
        <p:txBody>
          <a:bodyPr numCol="2">
            <a:normAutofit lnSpcReduction="10000"/>
          </a:bodyPr>
          <a:lstStyle/>
          <a:p>
            <a:pPr marL="0" indent="0" algn="ctr">
              <a:lnSpc>
                <a:spcPct val="114000"/>
              </a:lnSpc>
              <a:spcBef>
                <a:spcPts val="0"/>
              </a:spcBef>
              <a:spcAft>
                <a:spcPts val="2400"/>
              </a:spcAft>
              <a:buNone/>
            </a:pPr>
            <a:r>
              <a:rPr lang="nl-BE" sz="2400" dirty="0">
                <a:solidFill>
                  <a:srgbClr val="000000"/>
                </a:solidFill>
                <a:effectLst/>
                <a:latin typeface="Avenir Roman"/>
                <a:ea typeface="Times New Roman" panose="02020603050405020304" pitchFamily="18" charset="0"/>
                <a:cs typeface="Avenir Oblique"/>
              </a:rPr>
              <a:t>Heer, raak mij aan met uw adem,</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reik mij uw stralend licht,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wijs mij nieuwe wegen,</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geef op uw waarheid zicht.</a:t>
            </a:r>
            <a:endParaRPr lang="nl-BE" sz="2400" dirty="0">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r>
              <a:rPr lang="nl-BE" sz="2400" dirty="0">
                <a:solidFill>
                  <a:srgbClr val="000000"/>
                </a:solidFill>
                <a:effectLst/>
                <a:latin typeface="Avenir Roman"/>
                <a:ea typeface="Times New Roman" panose="02020603050405020304" pitchFamily="18" charset="0"/>
                <a:cs typeface="Avenir Oblique"/>
              </a:rPr>
              <a:t>Raak met uw adem mijn onrust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tot ik de rust hervind.</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Al mijn wonden heelt Gij:</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Gij ziet in mij uw kind.</a:t>
            </a:r>
            <a:endParaRPr lang="nl-BE" sz="2400" dirty="0">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r>
              <a:rPr lang="nl-BE" sz="2400" dirty="0">
                <a:solidFill>
                  <a:srgbClr val="000000"/>
                </a:solidFill>
                <a:effectLst/>
                <a:latin typeface="Avenir Roman"/>
                <a:ea typeface="Times New Roman" panose="02020603050405020304" pitchFamily="18" charset="0"/>
                <a:cs typeface="Avenir Oblique"/>
              </a:rPr>
              <a:t>Wees ook de Geest die mij aanvuurt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en al mijn twijfels bant.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Als geroepen kom ik:</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mijn tijd is in uw hand.</a:t>
            </a:r>
          </a:p>
          <a:p>
            <a:pPr marL="0" indent="0" algn="ctr">
              <a:lnSpc>
                <a:spcPct val="114000"/>
              </a:lnSpc>
              <a:spcBef>
                <a:spcPts val="0"/>
              </a:spcBef>
              <a:spcAft>
                <a:spcPts val="2400"/>
              </a:spcAft>
              <a:buNone/>
            </a:pPr>
            <a:endParaRPr lang="nl-BE" sz="2400" dirty="0">
              <a:solidFill>
                <a:srgbClr val="000000"/>
              </a:solidFill>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endParaRPr lang="nl-BE" sz="2400" dirty="0">
              <a:solidFill>
                <a:srgbClr val="000000"/>
              </a:solidFill>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endParaRPr lang="nl-BE" sz="2400" dirty="0">
              <a:solidFill>
                <a:srgbClr val="000000"/>
              </a:solidFill>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endParaRPr lang="nl-BE" sz="2400" dirty="0">
              <a:solidFill>
                <a:srgbClr val="000000"/>
              </a:solidFill>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endParaRPr lang="nl-BE" sz="2400" dirty="0">
              <a:solidFill>
                <a:srgbClr val="000000"/>
              </a:solidFill>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r>
              <a:rPr lang="nl-BE" sz="2400" dirty="0">
                <a:solidFill>
                  <a:srgbClr val="000000"/>
                </a:solidFill>
                <a:effectLst/>
                <a:latin typeface="Avenir Roman"/>
                <a:ea typeface="Times New Roman" panose="02020603050405020304" pitchFamily="18" charset="0"/>
                <a:cs typeface="Avenir Oblique"/>
              </a:rPr>
              <a:t>Kom en doorstraal mijn dagen,</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Geest van God uitgegaan,</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die mijn ogen opent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voor wie nu naast mij staan.</a:t>
            </a:r>
            <a:endParaRPr lang="nl-BE" sz="2400" dirty="0">
              <a:effectLst/>
              <a:latin typeface="Avenir Roman"/>
              <a:ea typeface="Times New Roman" panose="02020603050405020304" pitchFamily="18" charset="0"/>
              <a:cs typeface="Avenir Oblique"/>
            </a:endParaRPr>
          </a:p>
          <a:p>
            <a:pPr marL="0" indent="0" algn="ctr">
              <a:lnSpc>
                <a:spcPct val="114000"/>
              </a:lnSpc>
              <a:spcBef>
                <a:spcPts val="0"/>
              </a:spcBef>
              <a:spcAft>
                <a:spcPts val="2400"/>
              </a:spcAft>
              <a:buNone/>
            </a:pPr>
            <a:r>
              <a:rPr lang="nl-BE" sz="2400" dirty="0">
                <a:solidFill>
                  <a:srgbClr val="000000"/>
                </a:solidFill>
                <a:effectLst/>
                <a:latin typeface="Avenir Roman"/>
                <a:ea typeface="Times New Roman" panose="02020603050405020304" pitchFamily="18" charset="0"/>
                <a:cs typeface="Avenir Oblique"/>
              </a:rPr>
              <a:t>Heer, raak ons aan met uw adem,</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geef ons een vergezicht!</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Draag ons op uw vleugels,</a:t>
            </a:r>
            <a:br>
              <a:rPr lang="nl-BE" sz="2400" dirty="0">
                <a:solidFill>
                  <a:srgbClr val="000000"/>
                </a:solidFill>
                <a:effectLst/>
                <a:latin typeface="Avenir Roman"/>
                <a:ea typeface="Times New Roman" panose="02020603050405020304" pitchFamily="18" charset="0"/>
                <a:cs typeface="Avenir Oblique"/>
              </a:rPr>
            </a:br>
            <a:r>
              <a:rPr lang="nl-BE" sz="2400" dirty="0">
                <a:solidFill>
                  <a:srgbClr val="000000"/>
                </a:solidFill>
                <a:effectLst/>
                <a:latin typeface="Avenir Roman"/>
                <a:ea typeface="Times New Roman" panose="02020603050405020304" pitchFamily="18" charset="0"/>
                <a:cs typeface="Avenir Oblique"/>
              </a:rPr>
              <a:t>zegen ons met uw licht!</a:t>
            </a:r>
          </a:p>
        </p:txBody>
      </p:sp>
    </p:spTree>
    <p:extLst>
      <p:ext uri="{BB962C8B-B14F-4D97-AF65-F5344CB8AC3E}">
        <p14:creationId xmlns:p14="http://schemas.microsoft.com/office/powerpoint/2010/main" val="2145274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a:stretch>
        </a:blipFill>
        <a:effectLst/>
      </p:bgPr>
    </p:bg>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0F704C8-EED1-441D-9383-0DEA6D7215EF}"/>
              </a:ext>
            </a:extLst>
          </p:cNvPr>
          <p:cNvSpPr>
            <a:spLocks noGrp="1"/>
          </p:cNvSpPr>
          <p:nvPr>
            <p:ph idx="1"/>
          </p:nvPr>
        </p:nvSpPr>
        <p:spPr>
          <a:xfrm>
            <a:off x="145915" y="129309"/>
            <a:ext cx="11935838" cy="6728691"/>
          </a:xfrm>
        </p:spPr>
        <p:txBody>
          <a:bodyPr>
            <a:noAutofit/>
          </a:bodyPr>
          <a:lstStyle/>
          <a:p>
            <a:pPr marL="0" indent="0">
              <a:buNone/>
            </a:pPr>
            <a:r>
              <a:rPr lang="nl-NL" b="0" i="0" dirty="0" err="1">
                <a:solidFill>
                  <a:srgbClr val="464745"/>
                </a:solidFill>
                <a:effectLst/>
                <a:latin typeface="Arial" panose="020B0604020202020204" pitchFamily="34" charset="0"/>
                <a:cs typeface="Arial" panose="020B0604020202020204" pitchFamily="34" charset="0"/>
              </a:rPr>
              <a:t>Achab</a:t>
            </a:r>
            <a:r>
              <a:rPr lang="nl-NL" b="0" i="0" dirty="0">
                <a:solidFill>
                  <a:srgbClr val="464745"/>
                </a:solidFill>
                <a:effectLst/>
                <a:latin typeface="Arial" panose="020B0604020202020204" pitchFamily="34" charset="0"/>
                <a:cs typeface="Arial" panose="020B0604020202020204" pitchFamily="34" charset="0"/>
              </a:rPr>
              <a:t> vertelde Izebel alles wat Elia had gedaan, ook dat hij alle profeten ter dood had gebracht. </a:t>
            </a:r>
            <a:br>
              <a:rPr lang="nl-NL" b="0" i="0" dirty="0">
                <a:solidFill>
                  <a:srgbClr val="464745"/>
                </a:solidFill>
                <a:effectLst/>
                <a:latin typeface="Arial" panose="020B0604020202020204" pitchFamily="34" charset="0"/>
                <a:cs typeface="Arial" panose="020B0604020202020204" pitchFamily="34" charset="0"/>
              </a:rPr>
            </a:br>
            <a:r>
              <a:rPr lang="nl-NL" b="0" i="0" dirty="0">
                <a:solidFill>
                  <a:srgbClr val="464745"/>
                </a:solidFill>
                <a:effectLst/>
                <a:latin typeface="Arial" panose="020B0604020202020204" pitchFamily="34" charset="0"/>
                <a:cs typeface="Arial" panose="020B0604020202020204" pitchFamily="34" charset="0"/>
              </a:rPr>
              <a:t>Toen liet Izebel Elia de volgende boodschap overbrengen: ‘De goden mogen met mij doen wat ze willen als u morgen om deze tijd niet hetzelfde lot ondergaat als zij.’ </a:t>
            </a:r>
            <a:br>
              <a:rPr lang="nl-NL" dirty="0">
                <a:solidFill>
                  <a:srgbClr val="464745"/>
                </a:solidFill>
                <a:latin typeface="Arial" panose="020B0604020202020204" pitchFamily="34" charset="0"/>
                <a:cs typeface="Arial" panose="020B0604020202020204" pitchFamily="34" charset="0"/>
              </a:rPr>
            </a:br>
            <a:r>
              <a:rPr lang="nl-NL" b="0" i="0" dirty="0">
                <a:solidFill>
                  <a:srgbClr val="464745"/>
                </a:solidFill>
                <a:effectLst/>
                <a:latin typeface="Arial" panose="020B0604020202020204" pitchFamily="34" charset="0"/>
                <a:cs typeface="Arial" panose="020B0604020202020204" pitchFamily="34" charset="0"/>
              </a:rPr>
              <a:t>Elia werd bang en vluchtte om zijn leven te redden. Bij </a:t>
            </a:r>
            <a:r>
              <a:rPr lang="nl-NL" b="0" i="0" dirty="0" err="1">
                <a:solidFill>
                  <a:srgbClr val="464745"/>
                </a:solidFill>
                <a:effectLst/>
                <a:latin typeface="Arial" panose="020B0604020202020204" pitchFamily="34" charset="0"/>
                <a:cs typeface="Arial" panose="020B0604020202020204" pitchFamily="34" charset="0"/>
              </a:rPr>
              <a:t>Berseba</a:t>
            </a:r>
            <a:r>
              <a:rPr lang="nl-NL" b="0" i="0" dirty="0">
                <a:solidFill>
                  <a:srgbClr val="464745"/>
                </a:solidFill>
                <a:effectLst/>
                <a:latin typeface="Arial" panose="020B0604020202020204" pitchFamily="34" charset="0"/>
                <a:cs typeface="Arial" panose="020B0604020202020204" pitchFamily="34" charset="0"/>
              </a:rPr>
              <a:t> in Juda aangekomen liet hij zijn knecht achter en zelf trok hij één dagreis ver de woestijn in. Daar ging hij onder een bremstruik zitten, verlangend naar de dood, en zei: ‘Het is genoeg geweest, </a:t>
            </a:r>
            <a:r>
              <a:rPr lang="nl-NL" b="0" i="0" cap="small" dirty="0">
                <a:solidFill>
                  <a:srgbClr val="464745"/>
                </a:solidFill>
                <a:effectLst/>
                <a:latin typeface="Arial" panose="020B0604020202020204" pitchFamily="34" charset="0"/>
                <a:cs typeface="Arial" panose="020B0604020202020204" pitchFamily="34" charset="0"/>
              </a:rPr>
              <a:t>HEER</a:t>
            </a:r>
            <a:r>
              <a:rPr lang="nl-NL" b="0" i="0" dirty="0">
                <a:solidFill>
                  <a:srgbClr val="464745"/>
                </a:solidFill>
                <a:effectLst/>
                <a:latin typeface="Arial" panose="020B0604020202020204" pitchFamily="34" charset="0"/>
                <a:cs typeface="Arial" panose="020B0604020202020204" pitchFamily="34" charset="0"/>
              </a:rPr>
              <a:t>. Neem mijn leven, want ik ben niet beter dan mijn voorouders.’ </a:t>
            </a:r>
            <a:br>
              <a:rPr lang="nl-NL" b="0" i="0" dirty="0">
                <a:solidFill>
                  <a:srgbClr val="464745"/>
                </a:solidFill>
                <a:effectLst/>
                <a:latin typeface="Arial" panose="020B0604020202020204" pitchFamily="34" charset="0"/>
                <a:cs typeface="Arial" panose="020B0604020202020204" pitchFamily="34" charset="0"/>
              </a:rPr>
            </a:br>
            <a:r>
              <a:rPr lang="nl-NL" b="0" i="0" dirty="0">
                <a:solidFill>
                  <a:srgbClr val="464745"/>
                </a:solidFill>
                <a:effectLst/>
                <a:latin typeface="Arial" panose="020B0604020202020204" pitchFamily="34" charset="0"/>
                <a:cs typeface="Arial" panose="020B0604020202020204" pitchFamily="34" charset="0"/>
              </a:rPr>
              <a:t>Hij viel onder de bremstruik in slaap, maar er kwam een engel, die hem aanraakte en zei: ‘Sta op en eet wat.’ Elia keek op en ontdekte naast zijn hoofd een brood, in gloeiende kooltjes gebakken, en een kruik water. Nadat hij had gegeten en gedronken ging hij weer onder de struik liggen. </a:t>
            </a:r>
            <a:br>
              <a:rPr lang="nl-NL" b="0" i="0" dirty="0">
                <a:solidFill>
                  <a:srgbClr val="464745"/>
                </a:solidFill>
                <a:effectLst/>
                <a:latin typeface="Arial" panose="020B0604020202020204" pitchFamily="34" charset="0"/>
                <a:cs typeface="Arial" panose="020B0604020202020204" pitchFamily="34" charset="0"/>
              </a:rPr>
            </a:br>
            <a:r>
              <a:rPr lang="nl-NL" b="0" i="0" dirty="0">
                <a:solidFill>
                  <a:srgbClr val="464745"/>
                </a:solidFill>
                <a:effectLst/>
                <a:latin typeface="Arial" panose="020B0604020202020204" pitchFamily="34" charset="0"/>
                <a:cs typeface="Arial" panose="020B0604020202020204" pitchFamily="34" charset="0"/>
              </a:rPr>
              <a:t>Maar de engel van de </a:t>
            </a:r>
            <a:r>
              <a:rPr lang="nl-NL" b="0" i="0" cap="small" dirty="0">
                <a:solidFill>
                  <a:srgbClr val="464745"/>
                </a:solidFill>
                <a:effectLst/>
                <a:latin typeface="Arial" panose="020B0604020202020204" pitchFamily="34" charset="0"/>
                <a:cs typeface="Arial" panose="020B0604020202020204" pitchFamily="34" charset="0"/>
              </a:rPr>
              <a:t>HEER</a:t>
            </a:r>
            <a:r>
              <a:rPr lang="nl-NL" b="0" i="0" dirty="0">
                <a:solidFill>
                  <a:srgbClr val="464745"/>
                </a:solidFill>
                <a:effectLst/>
                <a:latin typeface="Arial" panose="020B0604020202020204" pitchFamily="34" charset="0"/>
                <a:cs typeface="Arial" panose="020B0604020202020204" pitchFamily="34" charset="0"/>
              </a:rPr>
              <a:t> kwam terug, raakte hem opnieuw aan en zei: ‘Sta op en eet wat, anders is de reis te zwaar voor je.’ Elia stond op, en toen hij had gegeten en gedronken liep hij, gesterkt door dit voedsel, veertig dagen en veertig nachten door de woestijn, tot hij bij de </a:t>
            </a:r>
            <a:r>
              <a:rPr lang="nl-NL" b="0" i="0" dirty="0" err="1">
                <a:solidFill>
                  <a:srgbClr val="464745"/>
                </a:solidFill>
                <a:effectLst/>
                <a:latin typeface="Arial" panose="020B0604020202020204" pitchFamily="34" charset="0"/>
                <a:cs typeface="Arial" panose="020B0604020202020204" pitchFamily="34" charset="0"/>
              </a:rPr>
              <a:t>Horeb</a:t>
            </a:r>
            <a:r>
              <a:rPr lang="nl-NL" b="0" i="0" dirty="0">
                <a:solidFill>
                  <a:srgbClr val="464745"/>
                </a:solidFill>
                <a:effectLst/>
                <a:latin typeface="Arial" panose="020B0604020202020204" pitchFamily="34" charset="0"/>
                <a:cs typeface="Arial" panose="020B0604020202020204" pitchFamily="34" charset="0"/>
              </a:rPr>
              <a:t> kwam, de berg van God.</a:t>
            </a:r>
            <a:r>
              <a:rPr lang="nl-NL" sz="2400" b="0" i="0" dirty="0">
                <a:solidFill>
                  <a:srgbClr val="464745"/>
                </a:solidFill>
                <a:effectLst/>
                <a:latin typeface="Noto Serif" panose="02020600060500020200" pitchFamily="18" charset="0"/>
              </a:rPr>
              <a:t> </a:t>
            </a:r>
          </a:p>
          <a:p>
            <a:pPr marL="0" indent="0">
              <a:spcBef>
                <a:spcPts val="0"/>
              </a:spcBef>
              <a:buNone/>
            </a:pPr>
            <a:r>
              <a:rPr lang="nl-NL" sz="1800" i="1" dirty="0">
                <a:solidFill>
                  <a:srgbClr val="464745"/>
                </a:solidFill>
                <a:latin typeface="Arial" panose="020B0604020202020204" pitchFamily="34" charset="0"/>
                <a:cs typeface="Arial" panose="020B0604020202020204" pitchFamily="34" charset="0"/>
              </a:rPr>
              <a:t>1 Kon 19, 1-8</a:t>
            </a:r>
            <a:endParaRPr lang="nl-BE" sz="18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3368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50000"/>
            <a:lum/>
          </a:blip>
          <a:srcRect/>
          <a:stretch>
            <a:fillRect/>
          </a:stretch>
        </a:blipFill>
        <a:effectLst/>
      </p:bgPr>
    </p:bg>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0F704C8-EED1-441D-9383-0DEA6D7215EF}"/>
              </a:ext>
            </a:extLst>
          </p:cNvPr>
          <p:cNvSpPr>
            <a:spLocks noGrp="1"/>
          </p:cNvSpPr>
          <p:nvPr>
            <p:ph idx="1"/>
          </p:nvPr>
        </p:nvSpPr>
        <p:spPr>
          <a:xfrm>
            <a:off x="230806" y="95950"/>
            <a:ext cx="11711812" cy="5645720"/>
          </a:xfrm>
        </p:spPr>
        <p:txBody>
          <a:bodyPr>
            <a:normAutofit/>
          </a:bodyPr>
          <a:lstStyle/>
          <a:p>
            <a:pPr marL="0" indent="0" algn="l">
              <a:buNone/>
            </a:pPr>
            <a:r>
              <a:rPr lang="nl-NL" sz="1850" i="0" dirty="0" err="1">
                <a:solidFill>
                  <a:srgbClr val="464745"/>
                </a:solidFill>
                <a:effectLst/>
                <a:latin typeface="Arial" panose="020B0604020202020204" pitchFamily="34" charset="0"/>
                <a:cs typeface="Arial" panose="020B0604020202020204" pitchFamily="34" charset="0"/>
              </a:rPr>
              <a:t>Achab</a:t>
            </a:r>
            <a:r>
              <a:rPr lang="nl-NL" sz="1850" i="0" dirty="0">
                <a:solidFill>
                  <a:srgbClr val="464745"/>
                </a:solidFill>
                <a:effectLst/>
                <a:latin typeface="Arial" panose="020B0604020202020204" pitchFamily="34" charset="0"/>
                <a:cs typeface="Arial" panose="020B0604020202020204" pitchFamily="34" charset="0"/>
              </a:rPr>
              <a:t> vertelde Izebel alles wat Elia had gedaan, ook dat hij alle profeten ter dood had gebracht. Toen liet Izebel Elia de volgende boodschap overbrengen: ‘De goden mogen met mij doen wat ze willen als u morgen om deze tijd niet hetzelfde lot ondergaat als zij.’ Elia werd bang en vluchtte om zijn leven te redden. Bij </a:t>
            </a:r>
            <a:r>
              <a:rPr lang="nl-NL" sz="1850" i="0" dirty="0" err="1">
                <a:solidFill>
                  <a:srgbClr val="464745"/>
                </a:solidFill>
                <a:effectLst/>
                <a:latin typeface="Arial" panose="020B0604020202020204" pitchFamily="34" charset="0"/>
                <a:cs typeface="Arial" panose="020B0604020202020204" pitchFamily="34" charset="0"/>
              </a:rPr>
              <a:t>Berseba</a:t>
            </a:r>
            <a:r>
              <a:rPr lang="nl-NL" sz="1850" i="0" dirty="0">
                <a:solidFill>
                  <a:srgbClr val="464745"/>
                </a:solidFill>
                <a:effectLst/>
                <a:latin typeface="Arial" panose="020B0604020202020204" pitchFamily="34" charset="0"/>
                <a:cs typeface="Arial" panose="020B0604020202020204" pitchFamily="34" charset="0"/>
              </a:rPr>
              <a:t> in Juda aangekomen liet hij zijn knecht achter en zelf trok hij één dagreis ver de woestijn in. Daar ging hij onder een bremstruik zitten, verlangend naar de dood, en zei: ‘Het is genoeg geweest, </a:t>
            </a:r>
            <a:r>
              <a:rPr lang="nl-NL" sz="1850" i="0" cap="small" dirty="0">
                <a:solidFill>
                  <a:srgbClr val="464745"/>
                </a:solidFill>
                <a:effectLst/>
                <a:latin typeface="Arial" panose="020B0604020202020204" pitchFamily="34" charset="0"/>
                <a:cs typeface="Arial" panose="020B0604020202020204" pitchFamily="34" charset="0"/>
              </a:rPr>
              <a:t>HEER</a:t>
            </a:r>
            <a:r>
              <a:rPr lang="nl-NL" sz="1850" i="0" dirty="0">
                <a:solidFill>
                  <a:srgbClr val="464745"/>
                </a:solidFill>
                <a:effectLst/>
                <a:latin typeface="Arial" panose="020B0604020202020204" pitchFamily="34" charset="0"/>
                <a:cs typeface="Arial" panose="020B0604020202020204" pitchFamily="34" charset="0"/>
              </a:rPr>
              <a:t>. Neem mijn leven, want ik ben niet beter dan mijn voorouders.’ Hij viel onder de bremstruik in slaap, maar er kwam een engel, die hem aanraakte en zei: ‘Sta op en eet wat.’ Elia keek op en ontdekte naast zijn hoofd een brood, in gloeiende kooltjes gebakken, en een kruik water. Nadat hij had gegeten en gedronken ging hij weer onder de struik liggen. Maar de engel van de </a:t>
            </a:r>
            <a:r>
              <a:rPr lang="nl-NL" sz="1850" i="0" cap="small" dirty="0">
                <a:solidFill>
                  <a:srgbClr val="464745"/>
                </a:solidFill>
                <a:effectLst/>
                <a:latin typeface="Arial" panose="020B0604020202020204" pitchFamily="34" charset="0"/>
                <a:cs typeface="Arial" panose="020B0604020202020204" pitchFamily="34" charset="0"/>
              </a:rPr>
              <a:t>HEER</a:t>
            </a:r>
            <a:r>
              <a:rPr lang="nl-NL" sz="1850" i="0" dirty="0">
                <a:solidFill>
                  <a:srgbClr val="464745"/>
                </a:solidFill>
                <a:effectLst/>
                <a:latin typeface="Arial" panose="020B0604020202020204" pitchFamily="34" charset="0"/>
                <a:cs typeface="Arial" panose="020B0604020202020204" pitchFamily="34" charset="0"/>
              </a:rPr>
              <a:t> kwam terug, raakte hem opnieuw aan en zei: ‘Sta op en eet wat, anders is de reis te zwaar voor je.’ Elia stond op, en toen hij had gegeten en gedronken liep hij, gesterkt door dit voedsel, veertig dagen en veertig nachten door de woestijn, tot hij bij de </a:t>
            </a:r>
            <a:r>
              <a:rPr lang="nl-NL" sz="1850" i="0" dirty="0" err="1">
                <a:solidFill>
                  <a:srgbClr val="464745"/>
                </a:solidFill>
                <a:effectLst/>
                <a:latin typeface="Arial" panose="020B0604020202020204" pitchFamily="34" charset="0"/>
                <a:cs typeface="Arial" panose="020B0604020202020204" pitchFamily="34" charset="0"/>
              </a:rPr>
              <a:t>Horeb</a:t>
            </a:r>
            <a:r>
              <a:rPr lang="nl-NL" sz="1850" i="0" dirty="0">
                <a:solidFill>
                  <a:srgbClr val="464745"/>
                </a:solidFill>
                <a:effectLst/>
                <a:latin typeface="Arial" panose="020B0604020202020204" pitchFamily="34" charset="0"/>
                <a:cs typeface="Arial" panose="020B0604020202020204" pitchFamily="34" charset="0"/>
              </a:rPr>
              <a:t> kwam, de berg van God. </a:t>
            </a:r>
            <a:endParaRPr lang="nl-BE" sz="1850" dirty="0">
              <a:latin typeface="Arial" panose="020B0604020202020204" pitchFamily="34" charset="0"/>
              <a:cs typeface="Arial" panose="020B0604020202020204" pitchFamily="34" charset="0"/>
            </a:endParaRPr>
          </a:p>
        </p:txBody>
      </p:sp>
      <p:sp>
        <p:nvSpPr>
          <p:cNvPr id="2" name="Afgeronde rechthoek 1"/>
          <p:cNvSpPr/>
          <p:nvPr/>
        </p:nvSpPr>
        <p:spPr>
          <a:xfrm>
            <a:off x="2027864" y="5083987"/>
            <a:ext cx="10048733" cy="1774013"/>
          </a:xfrm>
          <a:prstGeom prst="roundRect">
            <a:avLst/>
          </a:prstGeom>
          <a:solidFill>
            <a:schemeClr val="bg1">
              <a:alpha val="58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8" name="Tekstvak 7">
            <a:extLst>
              <a:ext uri="{FF2B5EF4-FFF2-40B4-BE49-F238E27FC236}">
                <a16:creationId xmlns:a16="http://schemas.microsoft.com/office/drawing/2014/main" id="{233499BC-E4EE-4837-8A05-6C1CE8E06474}"/>
              </a:ext>
            </a:extLst>
          </p:cNvPr>
          <p:cNvSpPr txBox="1"/>
          <p:nvPr/>
        </p:nvSpPr>
        <p:spPr>
          <a:xfrm>
            <a:off x="2370157" y="5050382"/>
            <a:ext cx="9821843" cy="1774012"/>
          </a:xfrm>
          <a:prstGeom prst="rect">
            <a:avLst/>
          </a:prstGeom>
          <a:noFill/>
        </p:spPr>
        <p:txBody>
          <a:bodyPr wrap="square" rtlCol="0">
            <a:spAutoFit/>
          </a:bodyPr>
          <a:lstStyle/>
          <a:p>
            <a:pPr>
              <a:lnSpc>
                <a:spcPct val="120000"/>
              </a:lnSpc>
            </a:pPr>
            <a:r>
              <a:rPr lang="nl-BE" sz="2000" dirty="0">
                <a:solidFill>
                  <a:srgbClr val="003E79"/>
                </a:solidFill>
                <a:latin typeface="Avenir Black"/>
                <a:cs typeface="Avenir Black"/>
              </a:rPr>
              <a:t>Neem je tijd om je deze scène voor te stellen en je plaats in te nemen. </a:t>
            </a:r>
          </a:p>
          <a:p>
            <a:pPr>
              <a:lnSpc>
                <a:spcPct val="120000"/>
              </a:lnSpc>
              <a:spcBef>
                <a:spcPts val="600"/>
              </a:spcBef>
              <a:tabLst>
                <a:tab pos="442913" algn="l"/>
              </a:tabLst>
            </a:pPr>
            <a:r>
              <a:rPr lang="nl-BE" sz="2000" dirty="0">
                <a:latin typeface="Avenir Book"/>
                <a:cs typeface="Avenir Book"/>
              </a:rPr>
              <a:t>	Is er een woord of beeld dat jou raakt of is er een gevoel dat bij jou opkomt?</a:t>
            </a:r>
            <a:endParaRPr lang="nl-BE" sz="2000" dirty="0">
              <a:solidFill>
                <a:srgbClr val="003E79"/>
              </a:solidFill>
              <a:latin typeface="Avenir Book"/>
              <a:cs typeface="Avenir Book"/>
            </a:endParaRPr>
          </a:p>
          <a:p>
            <a:pPr>
              <a:lnSpc>
                <a:spcPct val="120000"/>
              </a:lnSpc>
              <a:spcBef>
                <a:spcPts val="600"/>
              </a:spcBef>
              <a:tabLst>
                <a:tab pos="442913" algn="l"/>
              </a:tabLst>
            </a:pPr>
            <a:r>
              <a:rPr lang="nl-BE" sz="2000" dirty="0">
                <a:solidFill>
                  <a:srgbClr val="003E79"/>
                </a:solidFill>
                <a:latin typeface="Avenir Book"/>
                <a:cs typeface="Avenir Book"/>
              </a:rPr>
              <a:t>of</a:t>
            </a:r>
            <a:r>
              <a:rPr lang="nl-BE" sz="2000" dirty="0">
                <a:latin typeface="Avenir Book"/>
                <a:cs typeface="Avenir Book"/>
              </a:rPr>
              <a:t>	Wat is jouw woestijn en hoe beleef je die?</a:t>
            </a:r>
          </a:p>
          <a:p>
            <a:pPr>
              <a:lnSpc>
                <a:spcPct val="120000"/>
              </a:lnSpc>
              <a:spcBef>
                <a:spcPts val="600"/>
              </a:spcBef>
              <a:tabLst>
                <a:tab pos="442913" algn="l"/>
              </a:tabLst>
            </a:pPr>
            <a:r>
              <a:rPr lang="nl-BE" sz="2000" dirty="0">
                <a:solidFill>
                  <a:srgbClr val="003E79"/>
                </a:solidFill>
                <a:latin typeface="Avenir Book"/>
                <a:cs typeface="Avenir Book"/>
              </a:rPr>
              <a:t>of</a:t>
            </a:r>
            <a:r>
              <a:rPr lang="nl-BE" sz="2000" dirty="0">
                <a:latin typeface="Avenir Book"/>
                <a:cs typeface="Avenir Book"/>
              </a:rPr>
              <a:t>	Wie of wat helpt mij te kiezen voor het leven?</a:t>
            </a:r>
          </a:p>
        </p:txBody>
      </p:sp>
    </p:spTree>
    <p:extLst>
      <p:ext uri="{BB962C8B-B14F-4D97-AF65-F5344CB8AC3E}">
        <p14:creationId xmlns:p14="http://schemas.microsoft.com/office/powerpoint/2010/main" val="1977486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F616A82B-4290-46E7-BF7E-9119EFAF9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9C4A9FE-AA24-48EB-8088-2C3C210AEAE4}"/>
              </a:ext>
            </a:extLst>
          </p:cNvPr>
          <p:cNvSpPr>
            <a:spLocks noGrp="1"/>
          </p:cNvSpPr>
          <p:nvPr>
            <p:ph type="ctrTitle"/>
          </p:nvPr>
        </p:nvSpPr>
        <p:spPr>
          <a:xfrm>
            <a:off x="7562886" y="1163238"/>
            <a:ext cx="4222714" cy="3271851"/>
          </a:xfrm>
        </p:spPr>
        <p:txBody>
          <a:bodyPr>
            <a:noAutofit/>
          </a:bodyPr>
          <a:lstStyle/>
          <a:p>
            <a:r>
              <a:rPr lang="nl-BE" sz="4400" dirty="0">
                <a:solidFill>
                  <a:srgbClr val="003E79"/>
                </a:solidFill>
                <a:latin typeface="Avenir Black"/>
                <a:cs typeface="Avenir Black"/>
              </a:rPr>
              <a:t>Een wens of bede om mee naar huis te nemen</a:t>
            </a:r>
          </a:p>
        </p:txBody>
      </p:sp>
      <p:sp>
        <p:nvSpPr>
          <p:cNvPr id="7" name="Tekstvak 6">
            <a:extLst>
              <a:ext uri="{FF2B5EF4-FFF2-40B4-BE49-F238E27FC236}">
                <a16:creationId xmlns:a16="http://schemas.microsoft.com/office/drawing/2014/main" id="{384705C0-200D-4593-9ACD-AB2EB191973A}"/>
              </a:ext>
            </a:extLst>
          </p:cNvPr>
          <p:cNvSpPr txBox="1"/>
          <p:nvPr/>
        </p:nvSpPr>
        <p:spPr>
          <a:xfrm>
            <a:off x="7116950" y="6261259"/>
            <a:ext cx="3226016" cy="307777"/>
          </a:xfrm>
          <a:prstGeom prst="rect">
            <a:avLst/>
          </a:prstGeom>
          <a:noFill/>
        </p:spPr>
        <p:txBody>
          <a:bodyPr wrap="square" rtlCol="0">
            <a:spAutoFit/>
          </a:bodyPr>
          <a:lstStyle/>
          <a:p>
            <a:r>
              <a:rPr lang="nl-BE" sz="1400" dirty="0">
                <a:latin typeface="Avenir Oblique"/>
                <a:cs typeface="Avenir Oblique"/>
              </a:rPr>
              <a:t>Dialoog 2 door Jana </a:t>
            </a:r>
            <a:r>
              <a:rPr lang="nl-BE" sz="1400" dirty="0" err="1">
                <a:latin typeface="Avenir Oblique"/>
                <a:cs typeface="Avenir Oblique"/>
              </a:rPr>
              <a:t>Binon</a:t>
            </a:r>
            <a:r>
              <a:rPr lang="nl-BE" sz="1400" dirty="0">
                <a:latin typeface="Avenir Oblique"/>
                <a:cs typeface="Avenir Oblique"/>
              </a:rPr>
              <a:t> - inwezig.be</a:t>
            </a:r>
          </a:p>
        </p:txBody>
      </p:sp>
      <p:pic>
        <p:nvPicPr>
          <p:cNvPr id="5" name="Afbeelding 4">
            <a:extLst>
              <a:ext uri="{FF2B5EF4-FFF2-40B4-BE49-F238E27FC236}">
                <a16:creationId xmlns:a16="http://schemas.microsoft.com/office/drawing/2014/main" id="{57F677EB-5CCE-4C56-BCDF-B5DD2E1BC5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029450" cy="6858000"/>
          </a:xfrm>
          <a:prstGeom prst="rect">
            <a:avLst/>
          </a:prstGeom>
        </p:spPr>
      </p:pic>
      <p:cxnSp>
        <p:nvCxnSpPr>
          <p:cNvPr id="6" name="Rechte verbindingslijn 5"/>
          <p:cNvCxnSpPr/>
          <p:nvPr/>
        </p:nvCxnSpPr>
        <p:spPr>
          <a:xfrm flipH="1">
            <a:off x="8798994" y="5191716"/>
            <a:ext cx="1543972" cy="0"/>
          </a:xfrm>
          <a:prstGeom prst="line">
            <a:avLst/>
          </a:prstGeom>
          <a:ln>
            <a:solidFill>
              <a:srgbClr val="003E79"/>
            </a:solidFill>
          </a:ln>
        </p:spPr>
        <p:style>
          <a:lnRef idx="2">
            <a:schemeClr val="accent1"/>
          </a:lnRef>
          <a:fillRef idx="0">
            <a:schemeClr val="accent1"/>
          </a:fillRef>
          <a:effectRef idx="1">
            <a:schemeClr val="accent1"/>
          </a:effectRef>
          <a:fontRef idx="minor">
            <a:schemeClr val="tx1"/>
          </a:fontRef>
        </p:style>
      </p:cxnSp>
      <p:cxnSp>
        <p:nvCxnSpPr>
          <p:cNvPr id="10" name="Rechte verbindingslijn 9"/>
          <p:cNvCxnSpPr/>
          <p:nvPr/>
        </p:nvCxnSpPr>
        <p:spPr>
          <a:xfrm flipH="1">
            <a:off x="8801977" y="1530237"/>
            <a:ext cx="1543972" cy="0"/>
          </a:xfrm>
          <a:prstGeom prst="line">
            <a:avLst/>
          </a:prstGeom>
          <a:ln>
            <a:solidFill>
              <a:srgbClr val="003E7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97632365"/>
      </p:ext>
    </p:extLst>
  </p:cSld>
  <p:clrMapOvr>
    <a:masterClrMapping/>
  </p:clrMapOvr>
</p:sld>
</file>

<file path=ppt/theme/theme1.xml><?xml version="1.0" encoding="utf-8"?>
<a:theme xmlns:a="http://schemas.openxmlformats.org/drawingml/2006/main" name="BohemianVTI">
  <a:themeElements>
    <a:clrScheme name="Boho">
      <a:dk1>
        <a:sysClr val="windowText" lastClr="000000"/>
      </a:dk1>
      <a:lt1>
        <a:sysClr val="window" lastClr="FFFFFF"/>
      </a:lt1>
      <a:dk2>
        <a:srgbClr val="323232"/>
      </a:dk2>
      <a:lt2>
        <a:srgbClr val="F4F1EF"/>
      </a:lt2>
      <a:accent1>
        <a:srgbClr val="8F4F58"/>
      </a:accent1>
      <a:accent2>
        <a:srgbClr val="D09182"/>
      </a:accent2>
      <a:accent3>
        <a:srgbClr val="C7A085"/>
      </a:accent3>
      <a:accent4>
        <a:srgbClr val="ADA085"/>
      </a:accent4>
      <a:accent5>
        <a:srgbClr val="5F787F"/>
      </a:accent5>
      <a:accent6>
        <a:srgbClr val="5A6768"/>
      </a:accent6>
      <a:hlink>
        <a:srgbClr val="A25872"/>
      </a:hlink>
      <a:folHlink>
        <a:srgbClr val="667A7E"/>
      </a:folHlink>
    </a:clrScheme>
    <a:fontScheme name="modern love avenir">
      <a:majorFont>
        <a:latin typeface="Modern Love"/>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hemianVTI" id="{B5E50611-F7C7-47BC-81A6-BE9493DF8677}" vid="{7A26D0DD-A1A5-444B-B0FB-E7DB9E2D047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0</TotalTime>
  <Words>830</Words>
  <Application>Microsoft Office PowerPoint</Application>
  <PresentationFormat>Breedbeeld</PresentationFormat>
  <Paragraphs>38</Paragraphs>
  <Slides>7</Slides>
  <Notes>2</Notes>
  <HiddenSlides>0</HiddenSlides>
  <MMClips>0</MMClips>
  <ScaleCrop>false</ScaleCrop>
  <HeadingPairs>
    <vt:vector size="6" baseType="variant">
      <vt:variant>
        <vt:lpstr>Gebruikte lettertypen</vt:lpstr>
      </vt:variant>
      <vt:variant>
        <vt:i4>9</vt:i4>
      </vt:variant>
      <vt:variant>
        <vt:lpstr>Thema</vt:lpstr>
      </vt:variant>
      <vt:variant>
        <vt:i4>1</vt:i4>
      </vt:variant>
      <vt:variant>
        <vt:lpstr>Diatitels</vt:lpstr>
      </vt:variant>
      <vt:variant>
        <vt:i4>7</vt:i4>
      </vt:variant>
    </vt:vector>
  </HeadingPairs>
  <TitlesOfParts>
    <vt:vector size="17" baseType="lpstr">
      <vt:lpstr>Arial</vt:lpstr>
      <vt:lpstr>Avenir Black</vt:lpstr>
      <vt:lpstr>Avenir Book</vt:lpstr>
      <vt:lpstr>Avenir Next LT Pro</vt:lpstr>
      <vt:lpstr>Avenir Oblique</vt:lpstr>
      <vt:lpstr>Avenir Roman</vt:lpstr>
      <vt:lpstr>Calibri</vt:lpstr>
      <vt:lpstr>Modern Love</vt:lpstr>
      <vt:lpstr>Noto Serif</vt:lpstr>
      <vt:lpstr>BohemianVTI</vt:lpstr>
      <vt:lpstr>Ruach</vt:lpstr>
      <vt:lpstr>Verloop</vt:lpstr>
      <vt:lpstr>Landen bij elkaar</vt:lpstr>
      <vt:lpstr>PowerPoint-presentatie</vt:lpstr>
      <vt:lpstr>PowerPoint-presentatie</vt:lpstr>
      <vt:lpstr>PowerPoint-presentatie</vt:lpstr>
      <vt:lpstr>Een wens of bede om mee naar huis te nemen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Ruach</dc:title>
  <dc:creator>Frieda Boeykens</dc:creator>
  <cp:lastModifiedBy>Frieda Boeykens</cp:lastModifiedBy>
  <cp:revision>46</cp:revision>
  <cp:lastPrinted>2023-03-24T09:39:10Z</cp:lastPrinted>
  <dcterms:created xsi:type="dcterms:W3CDTF">2021-01-04T13:21:44Z</dcterms:created>
  <dcterms:modified xsi:type="dcterms:W3CDTF">2023-09-06T12:46:04Z</dcterms:modified>
</cp:coreProperties>
</file>