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1" r:id="rId1"/>
  </p:sldMasterIdLst>
  <p:handoutMasterIdLst>
    <p:handoutMasterId r:id="rId9"/>
  </p:handoutMasterIdLst>
  <p:sldIdLst>
    <p:sldId id="256" r:id="rId2"/>
    <p:sldId id="262" r:id="rId3"/>
    <p:sldId id="263" r:id="rId4"/>
    <p:sldId id="261" r:id="rId5"/>
    <p:sldId id="257" r:id="rId6"/>
    <p:sldId id="264" r:id="rId7"/>
    <p:sldId id="259" r:id="rId8"/>
  </p:sldIdLst>
  <p:sldSz cx="12192000" cy="6858000"/>
  <p:notesSz cx="6669088" cy="9926638"/>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E79"/>
    <a:srgbClr val="ADACD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en-US"/>
          </a:p>
        </p:txBody>
      </p:sp>
      <p:sp>
        <p:nvSpPr>
          <p:cNvPr id="3" name="Tijdelijke aanduiding voor datum 2"/>
          <p:cNvSpPr>
            <a:spLocks noGrp="1"/>
          </p:cNvSpPr>
          <p:nvPr>
            <p:ph type="dt" sz="quarter" idx="1"/>
          </p:nvPr>
        </p:nvSpPr>
        <p:spPr>
          <a:xfrm>
            <a:off x="3777607" y="0"/>
            <a:ext cx="2889938" cy="498056"/>
          </a:xfrm>
          <a:prstGeom prst="rect">
            <a:avLst/>
          </a:prstGeom>
        </p:spPr>
        <p:txBody>
          <a:bodyPr vert="horz" lIns="91440" tIns="45720" rIns="91440" bIns="45720" rtlCol="0"/>
          <a:lstStyle>
            <a:lvl1pPr algn="r">
              <a:defRPr sz="1200"/>
            </a:lvl1pPr>
          </a:lstStyle>
          <a:p>
            <a:fld id="{EA834DC2-4E5F-4881-81DA-5302EA67E7EA}" type="datetimeFigureOut">
              <a:rPr lang="en-US" smtClean="0"/>
              <a:t>9/27/2024</a:t>
            </a:fld>
            <a:endParaRPr lang="en-US"/>
          </a:p>
        </p:txBody>
      </p:sp>
      <p:sp>
        <p:nvSpPr>
          <p:cNvPr id="4" name="Tijdelijke aanduiding voor voettekst 3"/>
          <p:cNvSpPr>
            <a:spLocks noGrp="1"/>
          </p:cNvSpPr>
          <p:nvPr>
            <p:ph type="ftr" sz="quarter" idx="2"/>
          </p:nvPr>
        </p:nvSpPr>
        <p:spPr>
          <a:xfrm>
            <a:off x="0" y="9428584"/>
            <a:ext cx="2889938" cy="498055"/>
          </a:xfrm>
          <a:prstGeom prst="rect">
            <a:avLst/>
          </a:prstGeom>
        </p:spPr>
        <p:txBody>
          <a:bodyPr vert="horz" lIns="91440" tIns="45720" rIns="91440" bIns="45720" rtlCol="0" anchor="b"/>
          <a:lstStyle>
            <a:lvl1pPr algn="l">
              <a:defRPr sz="1200"/>
            </a:lvl1pPr>
          </a:lstStyle>
          <a:p>
            <a:endParaRPr lang="en-US"/>
          </a:p>
        </p:txBody>
      </p:sp>
      <p:sp>
        <p:nvSpPr>
          <p:cNvPr id="5" name="Tijdelijke aanduiding voor dianummer 4"/>
          <p:cNvSpPr>
            <a:spLocks noGrp="1"/>
          </p:cNvSpPr>
          <p:nvPr>
            <p:ph type="sldNum" sz="quarter" idx="3"/>
          </p:nvPr>
        </p:nvSpPr>
        <p:spPr>
          <a:xfrm>
            <a:off x="3777607" y="9428584"/>
            <a:ext cx="2889938" cy="498055"/>
          </a:xfrm>
          <a:prstGeom prst="rect">
            <a:avLst/>
          </a:prstGeom>
        </p:spPr>
        <p:txBody>
          <a:bodyPr vert="horz" lIns="91440" tIns="45720" rIns="91440" bIns="45720" rtlCol="0" anchor="b"/>
          <a:lstStyle>
            <a:lvl1pPr algn="r">
              <a:defRPr sz="1200"/>
            </a:lvl1pPr>
          </a:lstStyle>
          <a:p>
            <a:fld id="{1E4C3ECC-9954-4881-95E9-D44C7F737B0D}" type="slidenum">
              <a:rPr lang="en-US" smtClean="0"/>
              <a:t>‹nr.›</a:t>
            </a:fld>
            <a:endParaRPr lang="en-US"/>
          </a:p>
        </p:txBody>
      </p:sp>
    </p:spTree>
    <p:extLst>
      <p:ext uri="{BB962C8B-B14F-4D97-AF65-F5344CB8AC3E}">
        <p14:creationId xmlns:p14="http://schemas.microsoft.com/office/powerpoint/2010/main" val="270811160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95C89-2E28-4777-95B0-BA7EECAE3BA4}"/>
              </a:ext>
            </a:extLst>
          </p:cNvPr>
          <p:cNvSpPr>
            <a:spLocks noGrp="1"/>
          </p:cNvSpPr>
          <p:nvPr>
            <p:ph type="ctrTitle"/>
          </p:nvPr>
        </p:nvSpPr>
        <p:spPr>
          <a:xfrm>
            <a:off x="1709928" y="987552"/>
            <a:ext cx="8385048" cy="3081528"/>
          </a:xfrm>
        </p:spPr>
        <p:txBody>
          <a:bodyPr anchor="b">
            <a:normAutofit/>
          </a:bodyPr>
          <a:lstStyle>
            <a:lvl1pPr algn="ctr">
              <a:defRPr sz="5400"/>
            </a:lvl1pPr>
          </a:lstStyle>
          <a:p>
            <a:r>
              <a:rPr lang="en-US" dirty="0"/>
              <a:t>Click to edit Master title style</a:t>
            </a:r>
          </a:p>
        </p:txBody>
      </p:sp>
      <p:sp>
        <p:nvSpPr>
          <p:cNvPr id="3" name="Subtitle 2">
            <a:extLst>
              <a:ext uri="{FF2B5EF4-FFF2-40B4-BE49-F238E27FC236}">
                <a16:creationId xmlns:a16="http://schemas.microsoft.com/office/drawing/2014/main" id="{59052321-4D71-4DA8-BD2C-DC22FC1525CB}"/>
              </a:ext>
            </a:extLst>
          </p:cNvPr>
          <p:cNvSpPr>
            <a:spLocks noGrp="1"/>
          </p:cNvSpPr>
          <p:nvPr>
            <p:ph type="subTitle" idx="1"/>
          </p:nvPr>
        </p:nvSpPr>
        <p:spPr>
          <a:xfrm>
            <a:off x="2905506" y="4480561"/>
            <a:ext cx="5993892" cy="1166495"/>
          </a:xfrm>
        </p:spPr>
        <p:txBody>
          <a:bodyPr>
            <a:normAutofit/>
          </a:bodyPr>
          <a:lstStyle>
            <a:lvl1pPr marL="0" indent="0" algn="ctr">
              <a:buNone/>
              <a:defRPr sz="1400" cap="all" spc="6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1D37183-71EA-4A92-8609-41ECB53F447E}"/>
              </a:ext>
            </a:extLst>
          </p:cNvPr>
          <p:cNvSpPr>
            <a:spLocks noGrp="1"/>
          </p:cNvSpPr>
          <p:nvPr>
            <p:ph type="dt" sz="half" idx="10"/>
          </p:nvPr>
        </p:nvSpPr>
        <p:spPr/>
        <p:txBody>
          <a:bodyPr/>
          <a:lstStyle/>
          <a:p>
            <a:fld id="{B5898F52-2787-4BA2-BBBC-9395E9F86D50}" type="datetimeFigureOut">
              <a:rPr lang="en-US" smtClean="0"/>
              <a:t>9/27/2024</a:t>
            </a:fld>
            <a:endParaRPr lang="en-US"/>
          </a:p>
        </p:txBody>
      </p:sp>
      <p:sp>
        <p:nvSpPr>
          <p:cNvPr id="5" name="Footer Placeholder 4">
            <a:extLst>
              <a:ext uri="{FF2B5EF4-FFF2-40B4-BE49-F238E27FC236}">
                <a16:creationId xmlns:a16="http://schemas.microsoft.com/office/drawing/2014/main" id="{CA09F2E6-1ECC-4081-8EBF-C80C6C94A1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C3FA67-CD72-4503-BA25-FEC880107BC4}"/>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2946008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83CBE-1EA9-4E8B-A281-C50B792E55F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2EB1A0-A59D-4CB9-BABB-C6BF1D2E992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E6265B-940D-433C-AD76-2D6A42449307}"/>
              </a:ext>
            </a:extLst>
          </p:cNvPr>
          <p:cNvSpPr>
            <a:spLocks noGrp="1"/>
          </p:cNvSpPr>
          <p:nvPr>
            <p:ph type="dt" sz="half" idx="10"/>
          </p:nvPr>
        </p:nvSpPr>
        <p:spPr/>
        <p:txBody>
          <a:bodyPr/>
          <a:lstStyle/>
          <a:p>
            <a:fld id="{B5898F52-2787-4BA2-BBBC-9395E9F86D50}" type="datetimeFigureOut">
              <a:rPr lang="en-US" smtClean="0"/>
              <a:t>9/27/2024</a:t>
            </a:fld>
            <a:endParaRPr lang="en-US"/>
          </a:p>
        </p:txBody>
      </p:sp>
      <p:sp>
        <p:nvSpPr>
          <p:cNvPr id="5" name="Footer Placeholder 4">
            <a:extLst>
              <a:ext uri="{FF2B5EF4-FFF2-40B4-BE49-F238E27FC236}">
                <a16:creationId xmlns:a16="http://schemas.microsoft.com/office/drawing/2014/main" id="{EDCAB98E-314F-45C4-9A64-AD3FAE0516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E49F32-B214-4A0C-8669-7FE4BA445965}"/>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2901389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DE4A6D-DAA1-4551-A093-3C36C1C8CF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125FDA9-71CD-4B86-B291-BEBA43D8ED7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D9F5B1-B635-4479-A426-B1D4066502DB}"/>
              </a:ext>
            </a:extLst>
          </p:cNvPr>
          <p:cNvSpPr>
            <a:spLocks noGrp="1"/>
          </p:cNvSpPr>
          <p:nvPr>
            <p:ph type="dt" sz="half" idx="10"/>
          </p:nvPr>
        </p:nvSpPr>
        <p:spPr/>
        <p:txBody>
          <a:bodyPr/>
          <a:lstStyle/>
          <a:p>
            <a:fld id="{B5898F52-2787-4BA2-BBBC-9395E9F86D50}" type="datetimeFigureOut">
              <a:rPr lang="en-US" smtClean="0"/>
              <a:t>9/27/2024</a:t>
            </a:fld>
            <a:endParaRPr lang="en-US"/>
          </a:p>
        </p:txBody>
      </p:sp>
      <p:sp>
        <p:nvSpPr>
          <p:cNvPr id="5" name="Footer Placeholder 4">
            <a:extLst>
              <a:ext uri="{FF2B5EF4-FFF2-40B4-BE49-F238E27FC236}">
                <a16:creationId xmlns:a16="http://schemas.microsoft.com/office/drawing/2014/main" id="{6B833098-8769-47C3-80B2-C2942F984D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EA9297-65D4-45BE-BE6C-5531FC6A5E1E}"/>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1724578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BA523-EF01-4656-9D54-347E984FD3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D52871-79D5-420E-8207-BEF7BE44A9B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6D32D3-8223-4851-BB8E-CB489B975FD6}"/>
              </a:ext>
            </a:extLst>
          </p:cNvPr>
          <p:cNvSpPr>
            <a:spLocks noGrp="1"/>
          </p:cNvSpPr>
          <p:nvPr>
            <p:ph type="dt" sz="half" idx="10"/>
          </p:nvPr>
        </p:nvSpPr>
        <p:spPr/>
        <p:txBody>
          <a:bodyPr/>
          <a:lstStyle/>
          <a:p>
            <a:fld id="{B5898F52-2787-4BA2-BBBC-9395E9F86D50}" type="datetimeFigureOut">
              <a:rPr lang="en-US" smtClean="0"/>
              <a:t>9/27/2024</a:t>
            </a:fld>
            <a:endParaRPr lang="en-US"/>
          </a:p>
        </p:txBody>
      </p:sp>
      <p:sp>
        <p:nvSpPr>
          <p:cNvPr id="5" name="Footer Placeholder 4">
            <a:extLst>
              <a:ext uri="{FF2B5EF4-FFF2-40B4-BE49-F238E27FC236}">
                <a16:creationId xmlns:a16="http://schemas.microsoft.com/office/drawing/2014/main" id="{9E94444B-9FC3-414D-8EA0-15AB806D5E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BC448B-FCF6-40C5-8BB6-15B70E8897CB}"/>
              </a:ext>
            </a:extLst>
          </p:cNvPr>
          <p:cNvSpPr>
            <a:spLocks noGrp="1"/>
          </p:cNvSpPr>
          <p:nvPr>
            <p:ph type="sldNum" sz="quarter" idx="12"/>
          </p:nvPr>
        </p:nvSpPr>
        <p:spPr/>
        <p:txBody>
          <a:bodyPr/>
          <a:lstStyle/>
          <a:p>
            <a:fld id="{4C8B8A27-DF03-4546-BA93-21C967D57E5C}" type="slidenum">
              <a:rPr lang="en-US" smtClean="0"/>
              <a:t>‹nr.›</a:t>
            </a:fld>
            <a:endParaRPr lang="en-US" dirty="0"/>
          </a:p>
        </p:txBody>
      </p:sp>
    </p:spTree>
    <p:extLst>
      <p:ext uri="{BB962C8B-B14F-4D97-AF65-F5344CB8AC3E}">
        <p14:creationId xmlns:p14="http://schemas.microsoft.com/office/powerpoint/2010/main" val="730353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F79BA-620F-4443-807B-BE44F36F98F1}"/>
              </a:ext>
            </a:extLst>
          </p:cNvPr>
          <p:cNvSpPr>
            <a:spLocks noGrp="1"/>
          </p:cNvSpPr>
          <p:nvPr>
            <p:ph type="title"/>
          </p:nvPr>
        </p:nvSpPr>
        <p:spPr>
          <a:xfrm>
            <a:off x="1069848" y="1709738"/>
            <a:ext cx="9430811" cy="2852737"/>
          </a:xfrm>
        </p:spPr>
        <p:txBody>
          <a:bodyPr anchor="b">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id="{30C9A625-6442-4047-B545-433C4451210A}"/>
              </a:ext>
            </a:extLst>
          </p:cNvPr>
          <p:cNvSpPr>
            <a:spLocks noGrp="1"/>
          </p:cNvSpPr>
          <p:nvPr>
            <p:ph type="body" idx="1"/>
          </p:nvPr>
        </p:nvSpPr>
        <p:spPr>
          <a:xfrm>
            <a:off x="1069848" y="4589463"/>
            <a:ext cx="9430811"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5F8EAA30-3B1A-4BEA-9835-33D2072451F9}"/>
              </a:ext>
            </a:extLst>
          </p:cNvPr>
          <p:cNvSpPr>
            <a:spLocks noGrp="1"/>
          </p:cNvSpPr>
          <p:nvPr>
            <p:ph type="dt" sz="half" idx="10"/>
          </p:nvPr>
        </p:nvSpPr>
        <p:spPr/>
        <p:txBody>
          <a:bodyPr/>
          <a:lstStyle/>
          <a:p>
            <a:fld id="{B5898F52-2787-4BA2-BBBC-9395E9F86D50}" type="datetimeFigureOut">
              <a:rPr lang="en-US" smtClean="0"/>
              <a:t>9/27/2024</a:t>
            </a:fld>
            <a:endParaRPr lang="en-US"/>
          </a:p>
        </p:txBody>
      </p:sp>
      <p:sp>
        <p:nvSpPr>
          <p:cNvPr id="5" name="Footer Placeholder 4">
            <a:extLst>
              <a:ext uri="{FF2B5EF4-FFF2-40B4-BE49-F238E27FC236}">
                <a16:creationId xmlns:a16="http://schemas.microsoft.com/office/drawing/2014/main" id="{BB256440-3149-446F-8105-485333B183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FEDB1-D604-4E10-B334-5DB303498B12}"/>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1060231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6E563-D552-439E-8DF5-45062D8754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136873-2DD5-456E-A3A9-FE408419E30D}"/>
              </a:ext>
            </a:extLst>
          </p:cNvPr>
          <p:cNvSpPr>
            <a:spLocks noGrp="1"/>
          </p:cNvSpPr>
          <p:nvPr>
            <p:ph sz="half" idx="1"/>
          </p:nvPr>
        </p:nvSpPr>
        <p:spPr>
          <a:xfrm>
            <a:off x="1069848" y="1825625"/>
            <a:ext cx="4684057"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C6B04C-FB9E-4A9E-8892-4B5B702898B4}"/>
              </a:ext>
            </a:extLst>
          </p:cNvPr>
          <p:cNvSpPr>
            <a:spLocks noGrp="1"/>
          </p:cNvSpPr>
          <p:nvPr>
            <p:ph sz="half" idx="2"/>
          </p:nvPr>
        </p:nvSpPr>
        <p:spPr>
          <a:xfrm>
            <a:off x="6019802" y="1825625"/>
            <a:ext cx="4684058"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42E2F0B4-0E86-473E-BC42-78D856A00C2E}"/>
              </a:ext>
            </a:extLst>
          </p:cNvPr>
          <p:cNvSpPr>
            <a:spLocks noGrp="1"/>
          </p:cNvSpPr>
          <p:nvPr>
            <p:ph type="dt" sz="half" idx="10"/>
          </p:nvPr>
        </p:nvSpPr>
        <p:spPr/>
        <p:txBody>
          <a:bodyPr/>
          <a:lstStyle/>
          <a:p>
            <a:fld id="{B5898F52-2787-4BA2-BBBC-9395E9F86D50}" type="datetimeFigureOut">
              <a:rPr lang="en-US" smtClean="0"/>
              <a:t>9/27/2024</a:t>
            </a:fld>
            <a:endParaRPr lang="en-US"/>
          </a:p>
        </p:txBody>
      </p:sp>
      <p:sp>
        <p:nvSpPr>
          <p:cNvPr id="6" name="Footer Placeholder 5">
            <a:extLst>
              <a:ext uri="{FF2B5EF4-FFF2-40B4-BE49-F238E27FC236}">
                <a16:creationId xmlns:a16="http://schemas.microsoft.com/office/drawing/2014/main" id="{782B9537-F43C-4042-B165-A00358F9E2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F9F52F-61F2-4FEE-8989-2FB400190C4C}"/>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2442989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32E5C-0B2D-4DB5-95F6-3C2C825DFE54}"/>
              </a:ext>
            </a:extLst>
          </p:cNvPr>
          <p:cNvSpPr>
            <a:spLocks noGrp="1"/>
          </p:cNvSpPr>
          <p:nvPr>
            <p:ph type="title"/>
          </p:nvPr>
        </p:nvSpPr>
        <p:spPr>
          <a:xfrm>
            <a:off x="839788" y="365125"/>
            <a:ext cx="989993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8F1C53-3F27-42E6-BE80-1DF57985741C}"/>
              </a:ext>
            </a:extLst>
          </p:cNvPr>
          <p:cNvSpPr>
            <a:spLocks noGrp="1"/>
          </p:cNvSpPr>
          <p:nvPr>
            <p:ph type="body" idx="1"/>
          </p:nvPr>
        </p:nvSpPr>
        <p:spPr>
          <a:xfrm>
            <a:off x="839789" y="1681163"/>
            <a:ext cx="4872132" cy="823912"/>
          </a:xfrm>
        </p:spPr>
        <p:txBody>
          <a:bodyPr anchor="b">
            <a:no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938CC6CB-F028-4322-B54F-571203106F23}"/>
              </a:ext>
            </a:extLst>
          </p:cNvPr>
          <p:cNvSpPr>
            <a:spLocks noGrp="1"/>
          </p:cNvSpPr>
          <p:nvPr>
            <p:ph sz="half" idx="2"/>
          </p:nvPr>
        </p:nvSpPr>
        <p:spPr>
          <a:xfrm>
            <a:off x="839787" y="2510632"/>
            <a:ext cx="4872133" cy="3684588"/>
          </a:xfrm>
        </p:spPr>
        <p:txBody>
          <a:bodyPr/>
          <a:lstStyle>
            <a:lvl2pPr>
              <a:defRPr b="1"/>
            </a:lvl2pPr>
            <a:lvl3pPr>
              <a:defRPr b="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2AD2CD7-554E-4EAA-BAF6-86ABB7E81D25}"/>
              </a:ext>
            </a:extLst>
          </p:cNvPr>
          <p:cNvSpPr>
            <a:spLocks noGrp="1"/>
          </p:cNvSpPr>
          <p:nvPr>
            <p:ph type="body" sz="quarter" idx="3"/>
          </p:nvPr>
        </p:nvSpPr>
        <p:spPr>
          <a:xfrm>
            <a:off x="5889809" y="1681163"/>
            <a:ext cx="4849909" cy="823912"/>
          </a:xfrm>
        </p:spPr>
        <p:txBody>
          <a:bodyPr anchor="b">
            <a:no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1982A2D6-379C-4D26-90AC-9F2F46DCE7F3}"/>
              </a:ext>
            </a:extLst>
          </p:cNvPr>
          <p:cNvSpPr>
            <a:spLocks noGrp="1"/>
          </p:cNvSpPr>
          <p:nvPr>
            <p:ph sz="quarter" idx="4"/>
          </p:nvPr>
        </p:nvSpPr>
        <p:spPr>
          <a:xfrm>
            <a:off x="5889810" y="2505075"/>
            <a:ext cx="4872134" cy="3684588"/>
          </a:xfrm>
        </p:spPr>
        <p:txBody>
          <a:bodyPr/>
          <a:lstStyle>
            <a:lvl2pPr>
              <a:defRPr b="1"/>
            </a:lvl2pPr>
            <a:lvl3pPr>
              <a:defRPr b="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DEA0E4F3-8A65-4788-AE96-1FB2060F48D2}"/>
              </a:ext>
            </a:extLst>
          </p:cNvPr>
          <p:cNvSpPr>
            <a:spLocks noGrp="1"/>
          </p:cNvSpPr>
          <p:nvPr>
            <p:ph type="dt" sz="half" idx="10"/>
          </p:nvPr>
        </p:nvSpPr>
        <p:spPr/>
        <p:txBody>
          <a:bodyPr/>
          <a:lstStyle/>
          <a:p>
            <a:fld id="{B5898F52-2787-4BA2-BBBC-9395E9F86D50}" type="datetimeFigureOut">
              <a:rPr lang="en-US" smtClean="0"/>
              <a:t>9/27/2024</a:t>
            </a:fld>
            <a:endParaRPr lang="en-US"/>
          </a:p>
        </p:txBody>
      </p:sp>
      <p:sp>
        <p:nvSpPr>
          <p:cNvPr id="8" name="Footer Placeholder 7">
            <a:extLst>
              <a:ext uri="{FF2B5EF4-FFF2-40B4-BE49-F238E27FC236}">
                <a16:creationId xmlns:a16="http://schemas.microsoft.com/office/drawing/2014/main" id="{97522DA4-5EE1-440C-ADDE-D7B4F77B4E1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6BC291E-B8EF-4ED7-A04A-23426C220CF0}"/>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619269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CB818-E8D0-497B-9A7E-4F281D0DBCC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FE82B9D-CD58-4C05-8A78-CB6E0E9D49DC}"/>
              </a:ext>
            </a:extLst>
          </p:cNvPr>
          <p:cNvSpPr>
            <a:spLocks noGrp="1"/>
          </p:cNvSpPr>
          <p:nvPr>
            <p:ph type="dt" sz="half" idx="10"/>
          </p:nvPr>
        </p:nvSpPr>
        <p:spPr/>
        <p:txBody>
          <a:bodyPr/>
          <a:lstStyle/>
          <a:p>
            <a:fld id="{B5898F52-2787-4BA2-BBBC-9395E9F86D50}" type="datetimeFigureOut">
              <a:rPr lang="en-US" smtClean="0"/>
              <a:t>9/27/2024</a:t>
            </a:fld>
            <a:endParaRPr lang="en-US"/>
          </a:p>
        </p:txBody>
      </p:sp>
      <p:sp>
        <p:nvSpPr>
          <p:cNvPr id="4" name="Footer Placeholder 3">
            <a:extLst>
              <a:ext uri="{FF2B5EF4-FFF2-40B4-BE49-F238E27FC236}">
                <a16:creationId xmlns:a16="http://schemas.microsoft.com/office/drawing/2014/main" id="{BADE60CD-D6F3-40A7-BB8B-FEC8E3156A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C02B832-C4FE-4F88-85EA-DDC16A82B9A9}"/>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297725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75B2FC-801A-44A4-96BF-26A9E8B2A1C6}"/>
              </a:ext>
            </a:extLst>
          </p:cNvPr>
          <p:cNvSpPr>
            <a:spLocks noGrp="1"/>
          </p:cNvSpPr>
          <p:nvPr>
            <p:ph type="dt" sz="half" idx="10"/>
          </p:nvPr>
        </p:nvSpPr>
        <p:spPr/>
        <p:txBody>
          <a:bodyPr/>
          <a:lstStyle/>
          <a:p>
            <a:fld id="{B5898F52-2787-4BA2-BBBC-9395E9F86D50}" type="datetimeFigureOut">
              <a:rPr lang="en-US" smtClean="0"/>
              <a:t>9/27/2024</a:t>
            </a:fld>
            <a:endParaRPr lang="en-US"/>
          </a:p>
        </p:txBody>
      </p:sp>
      <p:sp>
        <p:nvSpPr>
          <p:cNvPr id="3" name="Footer Placeholder 2">
            <a:extLst>
              <a:ext uri="{FF2B5EF4-FFF2-40B4-BE49-F238E27FC236}">
                <a16:creationId xmlns:a16="http://schemas.microsoft.com/office/drawing/2014/main" id="{A8127F04-7E7E-485C-8B30-6B89E5A69F0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0933C81-AA74-4BCE-AA9E-56E5791D078C}"/>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1796758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FD3CB-0541-46AD-B35E-0E0A1375E8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BF8EFDE-1D7D-46B8-AB55-A3C02EDD1888}"/>
              </a:ext>
            </a:extLst>
          </p:cNvPr>
          <p:cNvSpPr>
            <a:spLocks noGrp="1"/>
          </p:cNvSpPr>
          <p:nvPr>
            <p:ph idx="1"/>
          </p:nvPr>
        </p:nvSpPr>
        <p:spPr>
          <a:xfrm>
            <a:off x="5183188" y="457201"/>
            <a:ext cx="5652153" cy="5403850"/>
          </a:xfrm>
        </p:spPr>
        <p:txBody>
          <a:bodyPr/>
          <a:lstStyle>
            <a:lvl1pPr>
              <a:defRPr sz="3200"/>
            </a:lvl1pPr>
            <a:lvl2pPr>
              <a:defRPr sz="2800" b="1"/>
            </a:lvl2pPr>
            <a:lvl3pPr>
              <a:defRPr sz="2400" b="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6411D2F5-DB36-4943-8A14-96AFC48830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6C07D4-6597-444C-9EFD-62021AE7618C}"/>
              </a:ext>
            </a:extLst>
          </p:cNvPr>
          <p:cNvSpPr>
            <a:spLocks noGrp="1"/>
          </p:cNvSpPr>
          <p:nvPr>
            <p:ph type="dt" sz="half" idx="10"/>
          </p:nvPr>
        </p:nvSpPr>
        <p:spPr/>
        <p:txBody>
          <a:bodyPr/>
          <a:lstStyle/>
          <a:p>
            <a:fld id="{B5898F52-2787-4BA2-BBBC-9395E9F86D50}" type="datetimeFigureOut">
              <a:rPr lang="en-US" smtClean="0"/>
              <a:t>9/27/2024</a:t>
            </a:fld>
            <a:endParaRPr lang="en-US"/>
          </a:p>
        </p:txBody>
      </p:sp>
      <p:sp>
        <p:nvSpPr>
          <p:cNvPr id="6" name="Footer Placeholder 5">
            <a:extLst>
              <a:ext uri="{FF2B5EF4-FFF2-40B4-BE49-F238E27FC236}">
                <a16:creationId xmlns:a16="http://schemas.microsoft.com/office/drawing/2014/main" id="{712D0D2C-70E8-4A24-9727-BEAF10B17D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D9E0F6-7216-48A1-8BCA-770C6DE3875B}"/>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3055676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CBEBD-5F1A-4111-A7F2-1CE82C9A69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00517FB-4008-4F68-B193-482971BA72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2606C5F-0885-458F-9B21-47E60171BF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886F2E-B752-4D78-8DC4-C96A1A00E670}"/>
              </a:ext>
            </a:extLst>
          </p:cNvPr>
          <p:cNvSpPr>
            <a:spLocks noGrp="1"/>
          </p:cNvSpPr>
          <p:nvPr>
            <p:ph type="dt" sz="half" idx="10"/>
          </p:nvPr>
        </p:nvSpPr>
        <p:spPr/>
        <p:txBody>
          <a:bodyPr/>
          <a:lstStyle/>
          <a:p>
            <a:fld id="{B5898F52-2787-4BA2-BBBC-9395E9F86D50}" type="datetimeFigureOut">
              <a:rPr lang="en-US" smtClean="0"/>
              <a:t>9/27/2024</a:t>
            </a:fld>
            <a:endParaRPr lang="en-US"/>
          </a:p>
        </p:txBody>
      </p:sp>
      <p:sp>
        <p:nvSpPr>
          <p:cNvPr id="6" name="Footer Placeholder 5">
            <a:extLst>
              <a:ext uri="{FF2B5EF4-FFF2-40B4-BE49-F238E27FC236}">
                <a16:creationId xmlns:a16="http://schemas.microsoft.com/office/drawing/2014/main" id="{4FC37751-8BB8-4224-870A-A2953E7607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42CE94-BD7E-44B3-9B5E-67D4BD317E99}"/>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2387757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1AFD227-869A-489C-A9B5-3F0498DF3C0C}"/>
              </a:ext>
            </a:extLst>
          </p:cNvPr>
          <p:cNvGrpSpPr/>
          <p:nvPr/>
        </p:nvGrpSpPr>
        <p:grpSpPr>
          <a:xfrm>
            <a:off x="11096450" y="13394"/>
            <a:ext cx="494218" cy="6814823"/>
            <a:chOff x="11096450" y="13394"/>
            <a:chExt cx="494218" cy="6814823"/>
          </a:xfrm>
          <a:solidFill>
            <a:schemeClr val="bg2">
              <a:lumMod val="90000"/>
            </a:schemeClr>
          </a:solidFill>
        </p:grpSpPr>
        <p:sp>
          <p:nvSpPr>
            <p:cNvPr id="8" name="Freeform 8">
              <a:extLst>
                <a:ext uri="{FF2B5EF4-FFF2-40B4-BE49-F238E27FC236}">
                  <a16:creationId xmlns:a16="http://schemas.microsoft.com/office/drawing/2014/main" id="{62704B34-199B-4964-9C78-3AB9735915AA}"/>
                </a:ext>
              </a:extLst>
            </p:cNvPr>
            <p:cNvSpPr>
              <a:spLocks/>
            </p:cNvSpPr>
            <p:nvPr/>
          </p:nvSpPr>
          <p:spPr bwMode="auto">
            <a:xfrm rot="5400000">
              <a:off x="11108009" y="671857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 name="Freeform 10">
              <a:extLst>
                <a:ext uri="{FF2B5EF4-FFF2-40B4-BE49-F238E27FC236}">
                  <a16:creationId xmlns:a16="http://schemas.microsoft.com/office/drawing/2014/main" id="{8B1E8DB8-017D-454E-849F-EE5742849FD4}"/>
                </a:ext>
              </a:extLst>
            </p:cNvPr>
            <p:cNvSpPr>
              <a:spLocks/>
            </p:cNvSpPr>
            <p:nvPr/>
          </p:nvSpPr>
          <p:spPr bwMode="auto">
            <a:xfrm rot="5400000">
              <a:off x="11475034" y="77813"/>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 name="Freeform 15">
              <a:extLst>
                <a:ext uri="{FF2B5EF4-FFF2-40B4-BE49-F238E27FC236}">
                  <a16:creationId xmlns:a16="http://schemas.microsoft.com/office/drawing/2014/main" id="{16D80E5D-5099-41C4-A80A-1B1538C382FC}"/>
                </a:ext>
              </a:extLst>
            </p:cNvPr>
            <p:cNvSpPr>
              <a:spLocks/>
            </p:cNvSpPr>
            <p:nvPr/>
          </p:nvSpPr>
          <p:spPr bwMode="auto">
            <a:xfrm rot="5400000">
              <a:off x="11478964" y="592010"/>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 name="Freeform 18">
              <a:extLst>
                <a:ext uri="{FF2B5EF4-FFF2-40B4-BE49-F238E27FC236}">
                  <a16:creationId xmlns:a16="http://schemas.microsoft.com/office/drawing/2014/main" id="{947751E1-E2F4-467E-B547-3BD4BAB7F560}"/>
                </a:ext>
              </a:extLst>
            </p:cNvPr>
            <p:cNvSpPr>
              <a:spLocks/>
            </p:cNvSpPr>
            <p:nvPr/>
          </p:nvSpPr>
          <p:spPr bwMode="auto">
            <a:xfrm rot="5400000">
              <a:off x="11482378" y="335267"/>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 name="Freeform 19">
              <a:extLst>
                <a:ext uri="{FF2B5EF4-FFF2-40B4-BE49-F238E27FC236}">
                  <a16:creationId xmlns:a16="http://schemas.microsoft.com/office/drawing/2014/main" id="{55D8869B-B701-4268-9856-876345C8AE3F}"/>
                </a:ext>
              </a:extLst>
            </p:cNvPr>
            <p:cNvSpPr>
              <a:spLocks/>
            </p:cNvSpPr>
            <p:nvPr/>
          </p:nvSpPr>
          <p:spPr bwMode="auto">
            <a:xfrm rot="5400000">
              <a:off x="11407714" y="2021691"/>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3" name="Freeform 20">
              <a:extLst>
                <a:ext uri="{FF2B5EF4-FFF2-40B4-BE49-F238E27FC236}">
                  <a16:creationId xmlns:a16="http://schemas.microsoft.com/office/drawing/2014/main" id="{A25CA59C-849F-4CE4-A9B0-293F98DE2C7C}"/>
                </a:ext>
              </a:extLst>
            </p:cNvPr>
            <p:cNvSpPr>
              <a:spLocks/>
            </p:cNvSpPr>
            <p:nvPr/>
          </p:nvSpPr>
          <p:spPr bwMode="auto">
            <a:xfrm rot="5400000">
              <a:off x="11414629" y="2272420"/>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4" name="Freeform 22">
              <a:extLst>
                <a:ext uri="{FF2B5EF4-FFF2-40B4-BE49-F238E27FC236}">
                  <a16:creationId xmlns:a16="http://schemas.microsoft.com/office/drawing/2014/main" id="{FE000DB1-AAA1-4BFF-8F14-53624C2F9E0B}"/>
                </a:ext>
              </a:extLst>
            </p:cNvPr>
            <p:cNvSpPr>
              <a:spLocks/>
            </p:cNvSpPr>
            <p:nvPr/>
          </p:nvSpPr>
          <p:spPr bwMode="auto">
            <a:xfrm rot="5400000">
              <a:off x="11426398" y="1049544"/>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5" name="Freeform 23">
              <a:extLst>
                <a:ext uri="{FF2B5EF4-FFF2-40B4-BE49-F238E27FC236}">
                  <a16:creationId xmlns:a16="http://schemas.microsoft.com/office/drawing/2014/main" id="{5EEFBC14-7E5B-47B2-B5E3-E90991F89191}"/>
                </a:ext>
              </a:extLst>
            </p:cNvPr>
            <p:cNvSpPr>
              <a:spLocks/>
            </p:cNvSpPr>
            <p:nvPr/>
          </p:nvSpPr>
          <p:spPr bwMode="auto">
            <a:xfrm rot="5400000">
              <a:off x="11440085" y="836978"/>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6" name="Freeform 26">
              <a:extLst>
                <a:ext uri="{FF2B5EF4-FFF2-40B4-BE49-F238E27FC236}">
                  <a16:creationId xmlns:a16="http://schemas.microsoft.com/office/drawing/2014/main" id="{00AFF6E4-A34A-4FD3-8C57-BB96114822D1}"/>
                </a:ext>
              </a:extLst>
            </p:cNvPr>
            <p:cNvSpPr>
              <a:spLocks/>
            </p:cNvSpPr>
            <p:nvPr/>
          </p:nvSpPr>
          <p:spPr bwMode="auto">
            <a:xfrm rot="5400000">
              <a:off x="11427309" y="1320685"/>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7" name="Freeform 27">
              <a:extLst>
                <a:ext uri="{FF2B5EF4-FFF2-40B4-BE49-F238E27FC236}">
                  <a16:creationId xmlns:a16="http://schemas.microsoft.com/office/drawing/2014/main" id="{C63A8474-C075-4441-A0B3-52286EA50093}"/>
                </a:ext>
              </a:extLst>
            </p:cNvPr>
            <p:cNvSpPr>
              <a:spLocks/>
            </p:cNvSpPr>
            <p:nvPr/>
          </p:nvSpPr>
          <p:spPr bwMode="auto">
            <a:xfrm rot="5400000">
              <a:off x="11407470" y="1778440"/>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8" name="Freeform 28">
              <a:extLst>
                <a:ext uri="{FF2B5EF4-FFF2-40B4-BE49-F238E27FC236}">
                  <a16:creationId xmlns:a16="http://schemas.microsoft.com/office/drawing/2014/main" id="{35DA4698-A2ED-4512-8887-F12D3F14372A}"/>
                </a:ext>
              </a:extLst>
            </p:cNvPr>
            <p:cNvSpPr>
              <a:spLocks/>
            </p:cNvSpPr>
            <p:nvPr/>
          </p:nvSpPr>
          <p:spPr bwMode="auto">
            <a:xfrm rot="5400000">
              <a:off x="11404869" y="1535195"/>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9" name="Freeform 30">
              <a:extLst>
                <a:ext uri="{FF2B5EF4-FFF2-40B4-BE49-F238E27FC236}">
                  <a16:creationId xmlns:a16="http://schemas.microsoft.com/office/drawing/2014/main" id="{3358E118-D590-4E50-B21C-6CDAA1CCAFCB}"/>
                </a:ext>
              </a:extLst>
            </p:cNvPr>
            <p:cNvSpPr>
              <a:spLocks/>
            </p:cNvSpPr>
            <p:nvPr/>
          </p:nvSpPr>
          <p:spPr bwMode="auto">
            <a:xfrm rot="5400000">
              <a:off x="11480119" y="1078297"/>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0" name="Freeform 43">
              <a:extLst>
                <a:ext uri="{FF2B5EF4-FFF2-40B4-BE49-F238E27FC236}">
                  <a16:creationId xmlns:a16="http://schemas.microsoft.com/office/drawing/2014/main" id="{F1EE889E-60FF-423F-ADCB-6CBEE853A040}"/>
                </a:ext>
              </a:extLst>
            </p:cNvPr>
            <p:cNvSpPr>
              <a:spLocks/>
            </p:cNvSpPr>
            <p:nvPr/>
          </p:nvSpPr>
          <p:spPr bwMode="auto">
            <a:xfrm rot="5400000">
              <a:off x="11194111" y="860614"/>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1" name="Freeform 51">
              <a:extLst>
                <a:ext uri="{FF2B5EF4-FFF2-40B4-BE49-F238E27FC236}">
                  <a16:creationId xmlns:a16="http://schemas.microsoft.com/office/drawing/2014/main" id="{A4AA0634-0A7C-4A35-8EB7-775200F129FD}"/>
                </a:ext>
              </a:extLst>
            </p:cNvPr>
            <p:cNvSpPr>
              <a:spLocks/>
            </p:cNvSpPr>
            <p:nvPr/>
          </p:nvSpPr>
          <p:spPr bwMode="auto">
            <a:xfrm rot="5400000">
              <a:off x="11167080" y="1015030"/>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2" name="Freeform 52">
              <a:extLst>
                <a:ext uri="{FF2B5EF4-FFF2-40B4-BE49-F238E27FC236}">
                  <a16:creationId xmlns:a16="http://schemas.microsoft.com/office/drawing/2014/main" id="{EBA21558-CAC3-445C-8882-5D4A0C6D2A0E}"/>
                </a:ext>
              </a:extLst>
            </p:cNvPr>
            <p:cNvSpPr>
              <a:spLocks/>
            </p:cNvSpPr>
            <p:nvPr/>
          </p:nvSpPr>
          <p:spPr bwMode="auto">
            <a:xfrm rot="5400000">
              <a:off x="11164085" y="450599"/>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3" name="Freeform 53">
              <a:extLst>
                <a:ext uri="{FF2B5EF4-FFF2-40B4-BE49-F238E27FC236}">
                  <a16:creationId xmlns:a16="http://schemas.microsoft.com/office/drawing/2014/main" id="{2E9415F1-5D31-4C25-9E26-203EEF500877}"/>
                </a:ext>
              </a:extLst>
            </p:cNvPr>
            <p:cNvSpPr>
              <a:spLocks/>
            </p:cNvSpPr>
            <p:nvPr/>
          </p:nvSpPr>
          <p:spPr bwMode="auto">
            <a:xfrm rot="5400000">
              <a:off x="11155166" y="1253803"/>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4" name="Freeform 54">
              <a:extLst>
                <a:ext uri="{FF2B5EF4-FFF2-40B4-BE49-F238E27FC236}">
                  <a16:creationId xmlns:a16="http://schemas.microsoft.com/office/drawing/2014/main" id="{622FC1F6-879A-45BA-8752-08020C39CE29}"/>
                </a:ext>
              </a:extLst>
            </p:cNvPr>
            <p:cNvSpPr>
              <a:spLocks/>
            </p:cNvSpPr>
            <p:nvPr/>
          </p:nvSpPr>
          <p:spPr bwMode="auto">
            <a:xfrm rot="5400000">
              <a:off x="11141013" y="614227"/>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5" name="Freeform 55">
              <a:extLst>
                <a:ext uri="{FF2B5EF4-FFF2-40B4-BE49-F238E27FC236}">
                  <a16:creationId xmlns:a16="http://schemas.microsoft.com/office/drawing/2014/main" id="{BA09826C-58E2-48C5-9666-333326C2CA44}"/>
                </a:ext>
              </a:extLst>
            </p:cNvPr>
            <p:cNvSpPr>
              <a:spLocks/>
            </p:cNvSpPr>
            <p:nvPr/>
          </p:nvSpPr>
          <p:spPr bwMode="auto">
            <a:xfrm rot="5400000">
              <a:off x="11155026" y="1463404"/>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6" name="Freeform 56">
              <a:extLst>
                <a:ext uri="{FF2B5EF4-FFF2-40B4-BE49-F238E27FC236}">
                  <a16:creationId xmlns:a16="http://schemas.microsoft.com/office/drawing/2014/main" id="{A6D3555F-4EA1-4EA7-9D08-2D75CE51927B}"/>
                </a:ext>
              </a:extLst>
            </p:cNvPr>
            <p:cNvSpPr>
              <a:spLocks/>
            </p:cNvSpPr>
            <p:nvPr/>
          </p:nvSpPr>
          <p:spPr bwMode="auto">
            <a:xfrm rot="5400000">
              <a:off x="11101585" y="2335317"/>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7" name="Freeform 57">
              <a:extLst>
                <a:ext uri="{FF2B5EF4-FFF2-40B4-BE49-F238E27FC236}">
                  <a16:creationId xmlns:a16="http://schemas.microsoft.com/office/drawing/2014/main" id="{60FA20E8-EDAA-4310-B870-97807901AC18}"/>
                </a:ext>
              </a:extLst>
            </p:cNvPr>
            <p:cNvSpPr>
              <a:spLocks/>
            </p:cNvSpPr>
            <p:nvPr/>
          </p:nvSpPr>
          <p:spPr bwMode="auto">
            <a:xfrm rot="5400000">
              <a:off x="11141175" y="1673149"/>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8" name="Freeform 59">
              <a:extLst>
                <a:ext uri="{FF2B5EF4-FFF2-40B4-BE49-F238E27FC236}">
                  <a16:creationId xmlns:a16="http://schemas.microsoft.com/office/drawing/2014/main" id="{F5552AA2-C2AB-4D59-B6EF-E8E5EE110E52}"/>
                </a:ext>
              </a:extLst>
            </p:cNvPr>
            <p:cNvSpPr>
              <a:spLocks/>
            </p:cNvSpPr>
            <p:nvPr/>
          </p:nvSpPr>
          <p:spPr bwMode="auto">
            <a:xfrm rot="5400000">
              <a:off x="11120625" y="255502"/>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9" name="Freeform 60">
              <a:extLst>
                <a:ext uri="{FF2B5EF4-FFF2-40B4-BE49-F238E27FC236}">
                  <a16:creationId xmlns:a16="http://schemas.microsoft.com/office/drawing/2014/main" id="{0BA267D0-8F6B-4803-B948-70E29B4587EB}"/>
                </a:ext>
              </a:extLst>
            </p:cNvPr>
            <p:cNvSpPr>
              <a:spLocks/>
            </p:cNvSpPr>
            <p:nvPr/>
          </p:nvSpPr>
          <p:spPr bwMode="auto">
            <a:xfrm rot="5400000">
              <a:off x="11115856" y="190294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0" name="Freeform 61">
              <a:extLst>
                <a:ext uri="{FF2B5EF4-FFF2-40B4-BE49-F238E27FC236}">
                  <a16:creationId xmlns:a16="http://schemas.microsoft.com/office/drawing/2014/main" id="{86E372A3-B9F4-4FEE-8B96-D9AD879E214E}"/>
                </a:ext>
              </a:extLst>
            </p:cNvPr>
            <p:cNvSpPr>
              <a:spLocks/>
            </p:cNvSpPr>
            <p:nvPr/>
          </p:nvSpPr>
          <p:spPr bwMode="auto">
            <a:xfrm rot="5400000">
              <a:off x="11082153" y="2137303"/>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1" name="Freeform 5">
              <a:extLst>
                <a:ext uri="{FF2B5EF4-FFF2-40B4-BE49-F238E27FC236}">
                  <a16:creationId xmlns:a16="http://schemas.microsoft.com/office/drawing/2014/main" id="{FF0C4564-5DA6-4224-A8B7-85CE1323DE8F}"/>
                </a:ext>
              </a:extLst>
            </p:cNvPr>
            <p:cNvSpPr>
              <a:spLocks/>
            </p:cNvSpPr>
            <p:nvPr/>
          </p:nvSpPr>
          <p:spPr bwMode="auto">
            <a:xfrm rot="5400000">
              <a:off x="11410824" y="2818299"/>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2" name="Freeform 6">
              <a:extLst>
                <a:ext uri="{FF2B5EF4-FFF2-40B4-BE49-F238E27FC236}">
                  <a16:creationId xmlns:a16="http://schemas.microsoft.com/office/drawing/2014/main" id="{19F31D0D-C43D-4BB0-A13C-9524B84117D4}"/>
                </a:ext>
              </a:extLst>
            </p:cNvPr>
            <p:cNvSpPr>
              <a:spLocks/>
            </p:cNvSpPr>
            <p:nvPr/>
          </p:nvSpPr>
          <p:spPr bwMode="auto">
            <a:xfrm rot="5400000">
              <a:off x="11391700" y="5088176"/>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3" name="Freeform 7">
              <a:extLst>
                <a:ext uri="{FF2B5EF4-FFF2-40B4-BE49-F238E27FC236}">
                  <a16:creationId xmlns:a16="http://schemas.microsoft.com/office/drawing/2014/main" id="{6B32FB03-B0FE-4731-BE41-C59AFB49FBF5}"/>
                </a:ext>
              </a:extLst>
            </p:cNvPr>
            <p:cNvSpPr>
              <a:spLocks/>
            </p:cNvSpPr>
            <p:nvPr/>
          </p:nvSpPr>
          <p:spPr bwMode="auto">
            <a:xfrm rot="5400000">
              <a:off x="11371127" y="2531128"/>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4" name="Freeform 8">
              <a:extLst>
                <a:ext uri="{FF2B5EF4-FFF2-40B4-BE49-F238E27FC236}">
                  <a16:creationId xmlns:a16="http://schemas.microsoft.com/office/drawing/2014/main" id="{BDD5B6F0-1E17-4DCD-AE5F-ED8C48892FEF}"/>
                </a:ext>
              </a:extLst>
            </p:cNvPr>
            <p:cNvSpPr>
              <a:spLocks/>
            </p:cNvSpPr>
            <p:nvPr/>
          </p:nvSpPr>
          <p:spPr bwMode="auto">
            <a:xfrm rot="5400000">
              <a:off x="11401349" y="473588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5" name="Freeform 9">
              <a:extLst>
                <a:ext uri="{FF2B5EF4-FFF2-40B4-BE49-F238E27FC236}">
                  <a16:creationId xmlns:a16="http://schemas.microsoft.com/office/drawing/2014/main" id="{0290BE17-E89B-4AF9-B3F6-AF4884D52467}"/>
                </a:ext>
              </a:extLst>
            </p:cNvPr>
            <p:cNvSpPr>
              <a:spLocks/>
            </p:cNvSpPr>
            <p:nvPr/>
          </p:nvSpPr>
          <p:spPr bwMode="auto">
            <a:xfrm rot="5400000">
              <a:off x="11409487" y="4455410"/>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6" name="Freeform 11">
              <a:extLst>
                <a:ext uri="{FF2B5EF4-FFF2-40B4-BE49-F238E27FC236}">
                  <a16:creationId xmlns:a16="http://schemas.microsoft.com/office/drawing/2014/main" id="{85F63089-F77F-4F02-8417-AAC1847FBCA7}"/>
                </a:ext>
              </a:extLst>
            </p:cNvPr>
            <p:cNvSpPr>
              <a:spLocks/>
            </p:cNvSpPr>
            <p:nvPr/>
          </p:nvSpPr>
          <p:spPr bwMode="auto">
            <a:xfrm rot="5400000">
              <a:off x="11369848" y="4194178"/>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7" name="Freeform 12">
              <a:extLst>
                <a:ext uri="{FF2B5EF4-FFF2-40B4-BE49-F238E27FC236}">
                  <a16:creationId xmlns:a16="http://schemas.microsoft.com/office/drawing/2014/main" id="{7B01CD5E-570F-4CBF-9904-94F30D928C54}"/>
                </a:ext>
              </a:extLst>
            </p:cNvPr>
            <p:cNvSpPr>
              <a:spLocks/>
            </p:cNvSpPr>
            <p:nvPr/>
          </p:nvSpPr>
          <p:spPr bwMode="auto">
            <a:xfrm rot="5400000">
              <a:off x="11381624" y="3691697"/>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8" name="Freeform 13">
              <a:extLst>
                <a:ext uri="{FF2B5EF4-FFF2-40B4-BE49-F238E27FC236}">
                  <a16:creationId xmlns:a16="http://schemas.microsoft.com/office/drawing/2014/main" id="{7EE6A672-2915-4B03-99A9-9364D5F1521E}"/>
                </a:ext>
              </a:extLst>
            </p:cNvPr>
            <p:cNvSpPr>
              <a:spLocks/>
            </p:cNvSpPr>
            <p:nvPr/>
          </p:nvSpPr>
          <p:spPr bwMode="auto">
            <a:xfrm rot="5400000">
              <a:off x="11417787" y="3075050"/>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9" name="Freeform 14">
              <a:extLst>
                <a:ext uri="{FF2B5EF4-FFF2-40B4-BE49-F238E27FC236}">
                  <a16:creationId xmlns:a16="http://schemas.microsoft.com/office/drawing/2014/main" id="{2136B643-14E1-443A-BC1C-06ADAE65C30F}"/>
                </a:ext>
              </a:extLst>
            </p:cNvPr>
            <p:cNvSpPr>
              <a:spLocks/>
            </p:cNvSpPr>
            <p:nvPr/>
          </p:nvSpPr>
          <p:spPr bwMode="auto">
            <a:xfrm rot="5400000">
              <a:off x="11376729" y="3335597"/>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0" name="Freeform 16">
              <a:extLst>
                <a:ext uri="{FF2B5EF4-FFF2-40B4-BE49-F238E27FC236}">
                  <a16:creationId xmlns:a16="http://schemas.microsoft.com/office/drawing/2014/main" id="{867FA393-4F37-4E1A-870B-F96775FAB7E8}"/>
                </a:ext>
              </a:extLst>
            </p:cNvPr>
            <p:cNvSpPr>
              <a:spLocks/>
            </p:cNvSpPr>
            <p:nvPr/>
          </p:nvSpPr>
          <p:spPr bwMode="auto">
            <a:xfrm rot="5400000">
              <a:off x="11360464" y="3934729"/>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1" name="Freeform 17">
              <a:extLst>
                <a:ext uri="{FF2B5EF4-FFF2-40B4-BE49-F238E27FC236}">
                  <a16:creationId xmlns:a16="http://schemas.microsoft.com/office/drawing/2014/main" id="{E225A1BE-FAD2-4764-A7E4-A6DA07D0573B}"/>
                </a:ext>
              </a:extLst>
            </p:cNvPr>
            <p:cNvSpPr>
              <a:spLocks/>
            </p:cNvSpPr>
            <p:nvPr/>
          </p:nvSpPr>
          <p:spPr bwMode="auto">
            <a:xfrm rot="5400000">
              <a:off x="11395443" y="5347417"/>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2" name="Freeform 21">
              <a:extLst>
                <a:ext uri="{FF2B5EF4-FFF2-40B4-BE49-F238E27FC236}">
                  <a16:creationId xmlns:a16="http://schemas.microsoft.com/office/drawing/2014/main" id="{25D65388-C7E0-4C07-822A-03C5009C6D1E}"/>
                </a:ext>
              </a:extLst>
            </p:cNvPr>
            <p:cNvSpPr>
              <a:spLocks/>
            </p:cNvSpPr>
            <p:nvPr/>
          </p:nvSpPr>
          <p:spPr bwMode="auto">
            <a:xfrm rot="5400000">
              <a:off x="11343434" y="5658571"/>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3" name="Freeform 25">
              <a:extLst>
                <a:ext uri="{FF2B5EF4-FFF2-40B4-BE49-F238E27FC236}">
                  <a16:creationId xmlns:a16="http://schemas.microsoft.com/office/drawing/2014/main" id="{E1D79822-C494-449C-B439-F437DAD4F218}"/>
                </a:ext>
              </a:extLst>
            </p:cNvPr>
            <p:cNvSpPr>
              <a:spLocks/>
            </p:cNvSpPr>
            <p:nvPr/>
          </p:nvSpPr>
          <p:spPr bwMode="auto">
            <a:xfrm rot="5400000">
              <a:off x="11324095" y="6423833"/>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4" name="Freeform 29">
              <a:extLst>
                <a:ext uri="{FF2B5EF4-FFF2-40B4-BE49-F238E27FC236}">
                  <a16:creationId xmlns:a16="http://schemas.microsoft.com/office/drawing/2014/main" id="{CDB324E5-E8D9-40E3-BAB4-1F87E67E4F46}"/>
                </a:ext>
              </a:extLst>
            </p:cNvPr>
            <p:cNvSpPr>
              <a:spLocks/>
            </p:cNvSpPr>
            <p:nvPr/>
          </p:nvSpPr>
          <p:spPr bwMode="auto">
            <a:xfrm rot="5400000">
              <a:off x="11324317" y="5897278"/>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5" name="Freeform 31">
              <a:extLst>
                <a:ext uri="{FF2B5EF4-FFF2-40B4-BE49-F238E27FC236}">
                  <a16:creationId xmlns:a16="http://schemas.microsoft.com/office/drawing/2014/main" id="{15404AB3-12EB-462E-85A2-AF4A7E91D729}"/>
                </a:ext>
              </a:extLst>
            </p:cNvPr>
            <p:cNvSpPr>
              <a:spLocks/>
            </p:cNvSpPr>
            <p:nvPr/>
          </p:nvSpPr>
          <p:spPr bwMode="auto">
            <a:xfrm rot="5400000">
              <a:off x="11356013" y="6183127"/>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6" name="Freeform 32">
              <a:extLst>
                <a:ext uri="{FF2B5EF4-FFF2-40B4-BE49-F238E27FC236}">
                  <a16:creationId xmlns:a16="http://schemas.microsoft.com/office/drawing/2014/main" id="{228021CB-53B3-4BCC-A14C-0B6951FC971F}"/>
                </a:ext>
              </a:extLst>
            </p:cNvPr>
            <p:cNvSpPr>
              <a:spLocks/>
            </p:cNvSpPr>
            <p:nvPr/>
          </p:nvSpPr>
          <p:spPr bwMode="auto">
            <a:xfrm rot="5400000">
              <a:off x="11104198" y="3296179"/>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7" name="Freeform 33">
              <a:extLst>
                <a:ext uri="{FF2B5EF4-FFF2-40B4-BE49-F238E27FC236}">
                  <a16:creationId xmlns:a16="http://schemas.microsoft.com/office/drawing/2014/main" id="{B353D0BC-00A6-4EA4-9311-9FCB88CC2021}"/>
                </a:ext>
              </a:extLst>
            </p:cNvPr>
            <p:cNvSpPr>
              <a:spLocks/>
            </p:cNvSpPr>
            <p:nvPr/>
          </p:nvSpPr>
          <p:spPr bwMode="auto">
            <a:xfrm rot="5400000">
              <a:off x="11134111" y="4387490"/>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8" name="Freeform 34">
              <a:extLst>
                <a:ext uri="{FF2B5EF4-FFF2-40B4-BE49-F238E27FC236}">
                  <a16:creationId xmlns:a16="http://schemas.microsoft.com/office/drawing/2014/main" id="{0E001FD3-6EDD-47A3-9916-826E1595DAB3}"/>
                </a:ext>
              </a:extLst>
            </p:cNvPr>
            <p:cNvSpPr>
              <a:spLocks/>
            </p:cNvSpPr>
            <p:nvPr/>
          </p:nvSpPr>
          <p:spPr bwMode="auto">
            <a:xfrm rot="5400000">
              <a:off x="11138041" y="5384813"/>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9" name="Freeform 35">
              <a:extLst>
                <a:ext uri="{FF2B5EF4-FFF2-40B4-BE49-F238E27FC236}">
                  <a16:creationId xmlns:a16="http://schemas.microsoft.com/office/drawing/2014/main" id="{FE214D5B-D151-4E09-A01E-BEAAF9C679ED}"/>
                </a:ext>
              </a:extLst>
            </p:cNvPr>
            <p:cNvSpPr>
              <a:spLocks/>
            </p:cNvSpPr>
            <p:nvPr/>
          </p:nvSpPr>
          <p:spPr bwMode="auto">
            <a:xfrm rot="5400000">
              <a:off x="11133693" y="4595717"/>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0" name="Freeform 36">
              <a:extLst>
                <a:ext uri="{FF2B5EF4-FFF2-40B4-BE49-F238E27FC236}">
                  <a16:creationId xmlns:a16="http://schemas.microsoft.com/office/drawing/2014/main" id="{3024EF13-0A45-49DD-B0F4-FA3A5169EFFE}"/>
                </a:ext>
              </a:extLst>
            </p:cNvPr>
            <p:cNvSpPr>
              <a:spLocks/>
            </p:cNvSpPr>
            <p:nvPr/>
          </p:nvSpPr>
          <p:spPr bwMode="auto">
            <a:xfrm rot="5400000">
              <a:off x="11105830" y="6046702"/>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1" name="Freeform 37">
              <a:extLst>
                <a:ext uri="{FF2B5EF4-FFF2-40B4-BE49-F238E27FC236}">
                  <a16:creationId xmlns:a16="http://schemas.microsoft.com/office/drawing/2014/main" id="{95E0BDAE-48A7-4752-A150-74DA4BAE5E4B}"/>
                </a:ext>
              </a:extLst>
            </p:cNvPr>
            <p:cNvSpPr>
              <a:spLocks/>
            </p:cNvSpPr>
            <p:nvPr/>
          </p:nvSpPr>
          <p:spPr bwMode="auto">
            <a:xfrm rot="5400000">
              <a:off x="11117596" y="3060239"/>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2" name="Freeform 38">
              <a:extLst>
                <a:ext uri="{FF2B5EF4-FFF2-40B4-BE49-F238E27FC236}">
                  <a16:creationId xmlns:a16="http://schemas.microsoft.com/office/drawing/2014/main" id="{DE128EDB-3179-4F47-8B37-BEDE3B82FFC7}"/>
                </a:ext>
              </a:extLst>
            </p:cNvPr>
            <p:cNvSpPr>
              <a:spLocks/>
            </p:cNvSpPr>
            <p:nvPr/>
          </p:nvSpPr>
          <p:spPr bwMode="auto">
            <a:xfrm rot="5400000">
              <a:off x="11125265" y="4900335"/>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3" name="Freeform 39">
              <a:extLst>
                <a:ext uri="{FF2B5EF4-FFF2-40B4-BE49-F238E27FC236}">
                  <a16:creationId xmlns:a16="http://schemas.microsoft.com/office/drawing/2014/main" id="{E09CDD49-7B7B-42C0-A09E-6CFB3CDFF6A1}"/>
                </a:ext>
              </a:extLst>
            </p:cNvPr>
            <p:cNvSpPr>
              <a:spLocks/>
            </p:cNvSpPr>
            <p:nvPr/>
          </p:nvSpPr>
          <p:spPr bwMode="auto">
            <a:xfrm rot="5400000">
              <a:off x="11117373" y="5141456"/>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4" name="Freeform 40">
              <a:extLst>
                <a:ext uri="{FF2B5EF4-FFF2-40B4-BE49-F238E27FC236}">
                  <a16:creationId xmlns:a16="http://schemas.microsoft.com/office/drawing/2014/main" id="{93C5D839-4CD5-4165-9091-7D9B92CDC1D2}"/>
                </a:ext>
              </a:extLst>
            </p:cNvPr>
            <p:cNvSpPr>
              <a:spLocks/>
            </p:cNvSpPr>
            <p:nvPr/>
          </p:nvSpPr>
          <p:spPr bwMode="auto">
            <a:xfrm rot="5400000">
              <a:off x="11112337" y="2598157"/>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5" name="Freeform 41">
              <a:extLst>
                <a:ext uri="{FF2B5EF4-FFF2-40B4-BE49-F238E27FC236}">
                  <a16:creationId xmlns:a16="http://schemas.microsoft.com/office/drawing/2014/main" id="{3C7F638A-BB6D-4B24-A7F9-03BF8087459B}"/>
                </a:ext>
              </a:extLst>
            </p:cNvPr>
            <p:cNvSpPr>
              <a:spLocks/>
            </p:cNvSpPr>
            <p:nvPr/>
          </p:nvSpPr>
          <p:spPr bwMode="auto">
            <a:xfrm rot="5400000">
              <a:off x="11105830" y="627871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6" name="Freeform 42">
              <a:extLst>
                <a:ext uri="{FF2B5EF4-FFF2-40B4-BE49-F238E27FC236}">
                  <a16:creationId xmlns:a16="http://schemas.microsoft.com/office/drawing/2014/main" id="{5B59DB64-329B-45EA-8A67-4213A886B5B2}"/>
                </a:ext>
              </a:extLst>
            </p:cNvPr>
            <p:cNvSpPr>
              <a:spLocks/>
            </p:cNvSpPr>
            <p:nvPr/>
          </p:nvSpPr>
          <p:spPr bwMode="auto">
            <a:xfrm rot="5400000">
              <a:off x="11093998" y="5596726"/>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7" name="Freeform 44">
              <a:extLst>
                <a:ext uri="{FF2B5EF4-FFF2-40B4-BE49-F238E27FC236}">
                  <a16:creationId xmlns:a16="http://schemas.microsoft.com/office/drawing/2014/main" id="{D8DAB003-6484-4D1D-85AE-93FA09BC5EF5}"/>
                </a:ext>
              </a:extLst>
            </p:cNvPr>
            <p:cNvSpPr>
              <a:spLocks/>
            </p:cNvSpPr>
            <p:nvPr/>
          </p:nvSpPr>
          <p:spPr bwMode="auto">
            <a:xfrm rot="5400000">
              <a:off x="11097788" y="4080854"/>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8" name="Freeform 45">
              <a:extLst>
                <a:ext uri="{FF2B5EF4-FFF2-40B4-BE49-F238E27FC236}">
                  <a16:creationId xmlns:a16="http://schemas.microsoft.com/office/drawing/2014/main" id="{D49280A1-ACA8-4CD6-9012-AF12660F07E4}"/>
                </a:ext>
              </a:extLst>
            </p:cNvPr>
            <p:cNvSpPr>
              <a:spLocks/>
            </p:cNvSpPr>
            <p:nvPr/>
          </p:nvSpPr>
          <p:spPr bwMode="auto">
            <a:xfrm rot="5400000">
              <a:off x="11075637" y="5836680"/>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9" name="Freeform 46">
              <a:extLst>
                <a:ext uri="{FF2B5EF4-FFF2-40B4-BE49-F238E27FC236}">
                  <a16:creationId xmlns:a16="http://schemas.microsoft.com/office/drawing/2014/main" id="{C03EAE8C-6089-40E5-9361-2E266A1EEBA3}"/>
                </a:ext>
              </a:extLst>
            </p:cNvPr>
            <p:cNvSpPr>
              <a:spLocks/>
            </p:cNvSpPr>
            <p:nvPr/>
          </p:nvSpPr>
          <p:spPr bwMode="auto">
            <a:xfrm rot="5400000">
              <a:off x="11124696" y="2830776"/>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0" name="Freeform 47">
              <a:extLst>
                <a:ext uri="{FF2B5EF4-FFF2-40B4-BE49-F238E27FC236}">
                  <a16:creationId xmlns:a16="http://schemas.microsoft.com/office/drawing/2014/main" id="{02E3A077-F087-4E14-A13E-4E9D4369B1F6}"/>
                </a:ext>
              </a:extLst>
            </p:cNvPr>
            <p:cNvSpPr>
              <a:spLocks/>
            </p:cNvSpPr>
            <p:nvPr/>
          </p:nvSpPr>
          <p:spPr bwMode="auto">
            <a:xfrm rot="5400000">
              <a:off x="11082841" y="3849727"/>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1" name="Freeform 48">
              <a:extLst>
                <a:ext uri="{FF2B5EF4-FFF2-40B4-BE49-F238E27FC236}">
                  <a16:creationId xmlns:a16="http://schemas.microsoft.com/office/drawing/2014/main" id="{7CE4FAAA-45E7-4C86-B59A-F284B79EFD23}"/>
                </a:ext>
              </a:extLst>
            </p:cNvPr>
            <p:cNvSpPr>
              <a:spLocks/>
            </p:cNvSpPr>
            <p:nvPr/>
          </p:nvSpPr>
          <p:spPr bwMode="auto">
            <a:xfrm rot="5400000">
              <a:off x="11078098" y="3616257"/>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2" name="Freeform 49">
              <a:extLst>
                <a:ext uri="{FF2B5EF4-FFF2-40B4-BE49-F238E27FC236}">
                  <a16:creationId xmlns:a16="http://schemas.microsoft.com/office/drawing/2014/main" id="{E2689B62-CCA1-4EE5-B622-FBA516868916}"/>
                </a:ext>
              </a:extLst>
            </p:cNvPr>
            <p:cNvSpPr>
              <a:spLocks/>
            </p:cNvSpPr>
            <p:nvPr/>
          </p:nvSpPr>
          <p:spPr bwMode="auto">
            <a:xfrm rot="5400000">
              <a:off x="11076712" y="6507925"/>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3" name="Freeform 8">
              <a:extLst>
                <a:ext uri="{FF2B5EF4-FFF2-40B4-BE49-F238E27FC236}">
                  <a16:creationId xmlns:a16="http://schemas.microsoft.com/office/drawing/2014/main" id="{113638EE-3BCF-4315-A329-3C6766A3890B}"/>
                </a:ext>
              </a:extLst>
            </p:cNvPr>
            <p:cNvSpPr>
              <a:spLocks/>
            </p:cNvSpPr>
            <p:nvPr/>
          </p:nvSpPr>
          <p:spPr bwMode="auto">
            <a:xfrm rot="5400000">
              <a:off x="11141853" y="3490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4" name="Freeform 106">
              <a:extLst>
                <a:ext uri="{FF2B5EF4-FFF2-40B4-BE49-F238E27FC236}">
                  <a16:creationId xmlns:a16="http://schemas.microsoft.com/office/drawing/2014/main" id="{4FB36B8F-335B-40F2-83BB-C2B2689DC2E9}"/>
                </a:ext>
              </a:extLst>
            </p:cNvPr>
            <p:cNvSpPr>
              <a:spLocks/>
            </p:cNvSpPr>
            <p:nvPr/>
          </p:nvSpPr>
          <p:spPr bwMode="auto">
            <a:xfrm rot="5400000">
              <a:off x="11301184" y="6639670"/>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grpSp>
      <p:sp>
        <p:nvSpPr>
          <p:cNvPr id="2" name="Title Placeholder 1">
            <a:extLst>
              <a:ext uri="{FF2B5EF4-FFF2-40B4-BE49-F238E27FC236}">
                <a16:creationId xmlns:a16="http://schemas.microsoft.com/office/drawing/2014/main" id="{7A05E913-A9D9-4639-B104-1F07A4AF6A56}"/>
              </a:ext>
            </a:extLst>
          </p:cNvPr>
          <p:cNvSpPr>
            <a:spLocks noGrp="1"/>
          </p:cNvSpPr>
          <p:nvPr>
            <p:ph type="title"/>
          </p:nvPr>
        </p:nvSpPr>
        <p:spPr>
          <a:xfrm>
            <a:off x="1069848" y="502920"/>
            <a:ext cx="9634011"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09940CEB-B6D7-46E6-9843-51534214017A}"/>
              </a:ext>
            </a:extLst>
          </p:cNvPr>
          <p:cNvSpPr>
            <a:spLocks noGrp="1"/>
          </p:cNvSpPr>
          <p:nvPr>
            <p:ph type="body" idx="1"/>
          </p:nvPr>
        </p:nvSpPr>
        <p:spPr>
          <a:xfrm>
            <a:off x="1069848" y="1874520"/>
            <a:ext cx="9634011"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5BAC8B5-8DFB-4920-8580-54824C831A94}"/>
              </a:ext>
            </a:extLst>
          </p:cNvPr>
          <p:cNvSpPr>
            <a:spLocks noGrp="1"/>
          </p:cNvSpPr>
          <p:nvPr>
            <p:ph type="dt" sz="half" idx="2"/>
          </p:nvPr>
        </p:nvSpPr>
        <p:spPr>
          <a:xfrm>
            <a:off x="173736" y="6382512"/>
            <a:ext cx="2845901" cy="365125"/>
          </a:xfrm>
          <a:prstGeom prst="rect">
            <a:avLst/>
          </a:prstGeom>
        </p:spPr>
        <p:txBody>
          <a:bodyPr vert="horz" lIns="91440" tIns="45720" rIns="91440" bIns="45720" rtlCol="0" anchor="ctr"/>
          <a:lstStyle>
            <a:lvl1pPr algn="l">
              <a:defRPr sz="1050">
                <a:solidFill>
                  <a:schemeClr val="tx2"/>
                </a:solidFill>
              </a:defRPr>
            </a:lvl1pPr>
          </a:lstStyle>
          <a:p>
            <a:fld id="{B5898F52-2787-4BA2-BBBC-9395E9F86D50}" type="datetimeFigureOut">
              <a:rPr lang="en-US" smtClean="0"/>
              <a:pPr/>
              <a:t>9/27/2024</a:t>
            </a:fld>
            <a:endParaRPr lang="en-US" dirty="0"/>
          </a:p>
        </p:txBody>
      </p:sp>
      <p:sp>
        <p:nvSpPr>
          <p:cNvPr id="5" name="Footer Placeholder 4">
            <a:extLst>
              <a:ext uri="{FF2B5EF4-FFF2-40B4-BE49-F238E27FC236}">
                <a16:creationId xmlns:a16="http://schemas.microsoft.com/office/drawing/2014/main" id="{3A9E2D5D-B616-4048-9CB8-4D316BBDB1FB}"/>
              </a:ext>
            </a:extLst>
          </p:cNvPr>
          <p:cNvSpPr>
            <a:spLocks noGrp="1"/>
          </p:cNvSpPr>
          <p:nvPr>
            <p:ph type="ftr" sz="quarter" idx="3"/>
          </p:nvPr>
        </p:nvSpPr>
        <p:spPr>
          <a:xfrm rot="5400000">
            <a:off x="-1754871" y="2093199"/>
            <a:ext cx="4157472" cy="416082"/>
          </a:xfrm>
          <a:prstGeom prst="rect">
            <a:avLst/>
          </a:prstGeom>
        </p:spPr>
        <p:txBody>
          <a:bodyPr vert="horz" lIns="91440" tIns="45720" rIns="91440" bIns="45720" rtlCol="0" anchor="ctr"/>
          <a:lstStyle>
            <a:lvl1pPr algn="l">
              <a:defRPr sz="1050">
                <a:solidFill>
                  <a:schemeClr val="tx2"/>
                </a:solidFill>
              </a:defRPr>
            </a:lvl1pPr>
          </a:lstStyle>
          <a:p>
            <a:endParaRPr lang="en-US" dirty="0"/>
          </a:p>
        </p:txBody>
      </p:sp>
      <p:sp>
        <p:nvSpPr>
          <p:cNvPr id="6" name="Slide Number Placeholder 5">
            <a:extLst>
              <a:ext uri="{FF2B5EF4-FFF2-40B4-BE49-F238E27FC236}">
                <a16:creationId xmlns:a16="http://schemas.microsoft.com/office/drawing/2014/main" id="{63F322F0-8F3D-4AC5-9873-24666D0E0D34}"/>
              </a:ext>
            </a:extLst>
          </p:cNvPr>
          <p:cNvSpPr>
            <a:spLocks noGrp="1"/>
          </p:cNvSpPr>
          <p:nvPr>
            <p:ph type="sldNum" sz="quarter" idx="4"/>
          </p:nvPr>
        </p:nvSpPr>
        <p:spPr>
          <a:xfrm>
            <a:off x="11457919" y="6382512"/>
            <a:ext cx="500997" cy="365125"/>
          </a:xfrm>
          <a:prstGeom prst="rect">
            <a:avLst/>
          </a:prstGeom>
        </p:spPr>
        <p:txBody>
          <a:bodyPr vert="horz" lIns="91440" tIns="45720" rIns="91440" bIns="45720" rtlCol="0" anchor="ctr"/>
          <a:lstStyle>
            <a:lvl1pPr algn="r">
              <a:defRPr sz="1050">
                <a:solidFill>
                  <a:schemeClr val="tx2"/>
                </a:solidFill>
              </a:defRPr>
            </a:lvl1pPr>
          </a:lstStyle>
          <a:p>
            <a:fld id="{4C8B8A27-DF03-4546-BA93-21C967D57E5C}" type="slidenum">
              <a:rPr lang="en-US" smtClean="0"/>
              <a:pPr/>
              <a:t>‹nr.›</a:t>
            </a:fld>
            <a:endParaRPr lang="en-US"/>
          </a:p>
        </p:txBody>
      </p:sp>
    </p:spTree>
    <p:extLst>
      <p:ext uri="{BB962C8B-B14F-4D97-AF65-F5344CB8AC3E}">
        <p14:creationId xmlns:p14="http://schemas.microsoft.com/office/powerpoint/2010/main" val="283605342"/>
      </p:ext>
    </p:extLst>
  </p:cSld>
  <p:clrMap bg1="lt1" tx1="dk1" bg2="lt2" tx2="dk2" accent1="accent1" accent2="accent2" accent3="accent3" accent4="accent4" accent5="accent5" accent6="accent6" hlink="hlink" folHlink="folHlink"/>
  <p:sldLayoutIdLst>
    <p:sldLayoutId id="2147483846" r:id="rId1"/>
    <p:sldLayoutId id="2147483847" r:id="rId2"/>
    <p:sldLayoutId id="2147483848" r:id="rId3"/>
    <p:sldLayoutId id="2147483849" r:id="rId4"/>
    <p:sldLayoutId id="2147483850" r:id="rId5"/>
    <p:sldLayoutId id="2147483844" r:id="rId6"/>
    <p:sldLayoutId id="2147483840" r:id="rId7"/>
    <p:sldLayoutId id="2147483841" r:id="rId8"/>
    <p:sldLayoutId id="2147483842" r:id="rId9"/>
    <p:sldLayoutId id="2147483843" r:id="rId10"/>
    <p:sldLayoutId id="2147483845" r:id="rId11"/>
  </p:sldLayoutIdLst>
  <p:txStyles>
    <p:title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50000"/>
        </a:lnSpc>
        <a:spcBef>
          <a:spcPts val="1000"/>
        </a:spcBef>
        <a:buClr>
          <a:schemeClr val="bg2">
            <a:lumMod val="75000"/>
          </a:schemeClr>
        </a:buClr>
        <a:buFont typeface="Arial" panose="020B0604020202020204" pitchFamily="34" charset="0"/>
        <a:buChar char="•"/>
        <a:defRPr sz="2000" kern="1200">
          <a:solidFill>
            <a:schemeClr val="tx2"/>
          </a:solidFill>
          <a:latin typeface="+mn-lt"/>
          <a:ea typeface="+mn-ea"/>
          <a:cs typeface="+mn-cs"/>
        </a:defRPr>
      </a:lvl1pPr>
      <a:lvl2pPr marL="228600" indent="0" algn="l" defTabSz="914400" rtl="0" eaLnBrk="1" latinLnBrk="0" hangingPunct="1">
        <a:lnSpc>
          <a:spcPct val="150000"/>
        </a:lnSpc>
        <a:spcBef>
          <a:spcPts val="500"/>
        </a:spcBef>
        <a:buClr>
          <a:schemeClr val="bg2">
            <a:lumMod val="75000"/>
          </a:schemeClr>
        </a:buClr>
        <a:buFontTx/>
        <a:buNone/>
        <a:defRPr sz="1800" kern="1200">
          <a:solidFill>
            <a:schemeClr val="tx2"/>
          </a:solidFill>
          <a:latin typeface="+mn-lt"/>
          <a:ea typeface="+mn-ea"/>
          <a:cs typeface="+mn-cs"/>
        </a:defRPr>
      </a:lvl2pPr>
      <a:lvl3pPr marL="54864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600" b="1" kern="1200">
          <a:solidFill>
            <a:schemeClr val="tx2"/>
          </a:solidFill>
          <a:latin typeface="+mn-lt"/>
          <a:ea typeface="+mn-ea"/>
          <a:cs typeface="+mn-cs"/>
        </a:defRPr>
      </a:lvl3pPr>
      <a:lvl4pPr marL="548640" indent="0" algn="l" defTabSz="914400" rtl="0" eaLnBrk="1" latinLnBrk="0" hangingPunct="1">
        <a:lnSpc>
          <a:spcPct val="150000"/>
        </a:lnSpc>
        <a:spcBef>
          <a:spcPts val="500"/>
        </a:spcBef>
        <a:buClr>
          <a:schemeClr val="bg2">
            <a:lumMod val="75000"/>
          </a:schemeClr>
        </a:buClr>
        <a:buFontTx/>
        <a:buNone/>
        <a:defRPr sz="1400" kern="1200">
          <a:solidFill>
            <a:schemeClr val="tx2"/>
          </a:solidFill>
          <a:latin typeface="+mn-lt"/>
          <a:ea typeface="+mn-ea"/>
          <a:cs typeface="+mn-cs"/>
        </a:defRPr>
      </a:lvl4pPr>
      <a:lvl5pPr marL="83439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useBgFill="1">
        <p:nvSpPr>
          <p:cNvPr id="55" name="Rectangle 54">
            <a:extLst>
              <a:ext uri="{FF2B5EF4-FFF2-40B4-BE49-F238E27FC236}">
                <a16:creationId xmlns:a16="http://schemas.microsoft.com/office/drawing/2014/main" id="{F616A82B-4290-46E7-BF7E-9119EFAF9B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xmlns=""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9C4A9FE-AA24-48EB-8088-2C3C210AEAE4}"/>
              </a:ext>
            </a:extLst>
          </p:cNvPr>
          <p:cNvSpPr>
            <a:spLocks noGrp="1"/>
          </p:cNvSpPr>
          <p:nvPr>
            <p:ph type="ctrTitle"/>
          </p:nvPr>
        </p:nvSpPr>
        <p:spPr>
          <a:xfrm>
            <a:off x="6906812" y="1749486"/>
            <a:ext cx="5285188" cy="2150595"/>
          </a:xfrm>
        </p:spPr>
        <p:txBody>
          <a:bodyPr>
            <a:normAutofit/>
          </a:bodyPr>
          <a:lstStyle/>
          <a:p>
            <a:r>
              <a:rPr lang="nl-BE" sz="12000" dirty="0" err="1">
                <a:solidFill>
                  <a:srgbClr val="003E79"/>
                </a:solidFill>
                <a:latin typeface="Avenir Book"/>
                <a:cs typeface="Avenir Book"/>
              </a:rPr>
              <a:t>Ruach</a:t>
            </a:r>
            <a:endParaRPr lang="nl-BE" sz="12000" dirty="0">
              <a:solidFill>
                <a:srgbClr val="003E79"/>
              </a:solidFill>
              <a:latin typeface="Avenir Book"/>
              <a:cs typeface="Avenir Book"/>
            </a:endParaRPr>
          </a:p>
        </p:txBody>
      </p:sp>
      <p:pic>
        <p:nvPicPr>
          <p:cNvPr id="6" name="Afbeelding 5">
            <a:extLst>
              <a:ext uri="{FF2B5EF4-FFF2-40B4-BE49-F238E27FC236}">
                <a16:creationId xmlns:a16="http://schemas.microsoft.com/office/drawing/2014/main" id="{55DF9D23-3A09-481F-B19D-06FABC54511B}"/>
              </a:ext>
            </a:extLst>
          </p:cNvPr>
          <p:cNvPicPr>
            <a:picLocks noChangeAspect="1"/>
          </p:cNvPicPr>
          <p:nvPr/>
        </p:nvPicPr>
        <p:blipFill rotWithShape="1">
          <a:blip r:embed="rId2">
            <a:extLst>
              <a:ext uri="{28A0092B-C50C-407E-A947-70E740481C1C}">
                <a14:useLocalDpi xmlns:a14="http://schemas.microsoft.com/office/drawing/2010/main" val="0"/>
              </a:ext>
            </a:extLst>
          </a:blip>
          <a:srcRect r="1438" b="2"/>
          <a:stretch/>
        </p:blipFill>
        <p:spPr>
          <a:xfrm>
            <a:off x="20" y="-1"/>
            <a:ext cx="6915093" cy="6858001"/>
          </a:xfrm>
          <a:prstGeom prst="rect">
            <a:avLst/>
          </a:prstGeom>
        </p:spPr>
      </p:pic>
      <p:sp>
        <p:nvSpPr>
          <p:cNvPr id="7" name="Tekstvak 6">
            <a:extLst>
              <a:ext uri="{FF2B5EF4-FFF2-40B4-BE49-F238E27FC236}">
                <a16:creationId xmlns:a16="http://schemas.microsoft.com/office/drawing/2014/main" id="{384705C0-200D-4593-9ACD-AB2EB191973A}"/>
              </a:ext>
            </a:extLst>
          </p:cNvPr>
          <p:cNvSpPr txBox="1"/>
          <p:nvPr/>
        </p:nvSpPr>
        <p:spPr>
          <a:xfrm>
            <a:off x="7039239" y="6331696"/>
            <a:ext cx="3226016" cy="276999"/>
          </a:xfrm>
          <a:prstGeom prst="rect">
            <a:avLst/>
          </a:prstGeom>
          <a:noFill/>
        </p:spPr>
        <p:txBody>
          <a:bodyPr wrap="square" rtlCol="0">
            <a:spAutoFit/>
          </a:bodyPr>
          <a:lstStyle/>
          <a:p>
            <a:r>
              <a:rPr lang="nl-BE" sz="1200" dirty="0">
                <a:latin typeface="Avenir Oblique"/>
                <a:cs typeface="Avenir Oblique"/>
              </a:rPr>
              <a:t>Dialoog 1 door Jana </a:t>
            </a:r>
            <a:r>
              <a:rPr lang="nl-BE" sz="1200" dirty="0" err="1">
                <a:latin typeface="Avenir Oblique"/>
                <a:cs typeface="Avenir Oblique"/>
              </a:rPr>
              <a:t>Binon</a:t>
            </a:r>
            <a:r>
              <a:rPr lang="nl-BE" sz="1200" dirty="0">
                <a:latin typeface="Avenir Oblique"/>
                <a:cs typeface="Avenir Oblique"/>
              </a:rPr>
              <a:t> - inwezig.be</a:t>
            </a:r>
          </a:p>
        </p:txBody>
      </p:sp>
      <p:sp>
        <p:nvSpPr>
          <p:cNvPr id="4" name="Afgeronde rechthoek 3"/>
          <p:cNvSpPr/>
          <p:nvPr/>
        </p:nvSpPr>
        <p:spPr>
          <a:xfrm>
            <a:off x="7611958" y="3693110"/>
            <a:ext cx="3884839" cy="729137"/>
          </a:xfrm>
          <a:prstGeom prst="roundRect">
            <a:avLst/>
          </a:prstGeom>
          <a:solidFill>
            <a:srgbClr val="003E79"/>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3" name="Ondertitel 2">
            <a:extLst>
              <a:ext uri="{FF2B5EF4-FFF2-40B4-BE49-F238E27FC236}">
                <a16:creationId xmlns:a16="http://schemas.microsoft.com/office/drawing/2014/main" id="{5951A29B-3933-4E59-B9DF-913368A5C122}"/>
              </a:ext>
            </a:extLst>
          </p:cNvPr>
          <p:cNvSpPr>
            <a:spLocks noGrp="1"/>
          </p:cNvSpPr>
          <p:nvPr>
            <p:ph type="subTitle" idx="1"/>
          </p:nvPr>
        </p:nvSpPr>
        <p:spPr>
          <a:xfrm>
            <a:off x="6915112" y="3397493"/>
            <a:ext cx="5276888" cy="1084590"/>
          </a:xfrm>
        </p:spPr>
        <p:txBody>
          <a:bodyPr>
            <a:noAutofit/>
          </a:bodyPr>
          <a:lstStyle/>
          <a:p>
            <a:r>
              <a:rPr lang="nl-BE" sz="4800" dirty="0">
                <a:solidFill>
                  <a:schemeClr val="bg1"/>
                </a:solidFill>
              </a:rPr>
              <a:t>Welkom</a:t>
            </a:r>
          </a:p>
        </p:txBody>
      </p:sp>
    </p:spTree>
    <p:extLst>
      <p:ext uri="{BB962C8B-B14F-4D97-AF65-F5344CB8AC3E}">
        <p14:creationId xmlns:p14="http://schemas.microsoft.com/office/powerpoint/2010/main" val="2787012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50000"/>
            <a:lum/>
          </a:blip>
          <a:srcRect/>
          <a:stretch>
            <a:fillRect t="-37000" b="-37000"/>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E44119-F950-41BD-AA48-1F2574D972B8}"/>
              </a:ext>
            </a:extLst>
          </p:cNvPr>
          <p:cNvSpPr>
            <a:spLocks noGrp="1"/>
          </p:cNvSpPr>
          <p:nvPr>
            <p:ph type="title"/>
          </p:nvPr>
        </p:nvSpPr>
        <p:spPr/>
        <p:txBody>
          <a:bodyPr>
            <a:normAutofit/>
          </a:bodyPr>
          <a:lstStyle/>
          <a:p>
            <a:r>
              <a:rPr lang="nl-BE" sz="4800" dirty="0">
                <a:solidFill>
                  <a:srgbClr val="003E79"/>
                </a:solidFill>
                <a:latin typeface="Avenir Black"/>
                <a:cs typeface="Avenir Black"/>
              </a:rPr>
              <a:t>Verloop</a:t>
            </a:r>
          </a:p>
        </p:txBody>
      </p:sp>
      <p:sp>
        <p:nvSpPr>
          <p:cNvPr id="3" name="Tijdelijke aanduiding voor inhoud 2">
            <a:extLst>
              <a:ext uri="{FF2B5EF4-FFF2-40B4-BE49-F238E27FC236}">
                <a16:creationId xmlns:a16="http://schemas.microsoft.com/office/drawing/2014/main" id="{21151315-D8E2-4BE9-8AC0-FF33C1C49CD0}"/>
              </a:ext>
            </a:extLst>
          </p:cNvPr>
          <p:cNvSpPr>
            <a:spLocks noGrp="1"/>
          </p:cNvSpPr>
          <p:nvPr>
            <p:ph idx="1"/>
          </p:nvPr>
        </p:nvSpPr>
        <p:spPr>
          <a:xfrm>
            <a:off x="1070821" y="1775161"/>
            <a:ext cx="9634011" cy="5082839"/>
          </a:xfrm>
        </p:spPr>
        <p:txBody>
          <a:bodyPr>
            <a:normAutofit/>
          </a:bodyPr>
          <a:lstStyle/>
          <a:p>
            <a:pPr>
              <a:buClr>
                <a:srgbClr val="003E79"/>
              </a:buClr>
              <a:buFont typeface="Arial"/>
              <a:buChar char="•"/>
            </a:pPr>
            <a:r>
              <a:rPr lang="nl-BE" sz="2400" dirty="0">
                <a:latin typeface="Avenir Roman"/>
                <a:cs typeface="Avenir Roman"/>
              </a:rPr>
              <a:t>Landen bij elkaar</a:t>
            </a:r>
          </a:p>
          <a:p>
            <a:pPr>
              <a:buClr>
                <a:srgbClr val="003E79"/>
              </a:buClr>
              <a:buFont typeface="Arial"/>
              <a:buChar char="•"/>
            </a:pPr>
            <a:r>
              <a:rPr lang="nl-BE" sz="2400" dirty="0">
                <a:latin typeface="Avenir Roman"/>
                <a:cs typeface="Avenir Roman"/>
              </a:rPr>
              <a:t>Landen bij de Heer: Gebed en stilte-moment</a:t>
            </a:r>
          </a:p>
          <a:p>
            <a:pPr>
              <a:buClr>
                <a:srgbClr val="003E79"/>
              </a:buClr>
              <a:buFont typeface="Arial"/>
              <a:buChar char="•"/>
            </a:pPr>
            <a:r>
              <a:rPr lang="nl-BE" sz="2400" dirty="0">
                <a:latin typeface="Avenir Roman"/>
                <a:cs typeface="Avenir Roman"/>
              </a:rPr>
              <a:t>Stilstaan bij een bijbelfragment en drie vragen</a:t>
            </a:r>
          </a:p>
          <a:p>
            <a:pPr>
              <a:buClr>
                <a:srgbClr val="003E79"/>
              </a:buClr>
              <a:buFont typeface="Arial"/>
              <a:buChar char="•"/>
            </a:pPr>
            <a:r>
              <a:rPr lang="nl-BE" sz="2400" dirty="0">
                <a:latin typeface="Avenir Roman"/>
                <a:cs typeface="Avenir Roman"/>
              </a:rPr>
              <a:t>Eerste deelronde: spreken en luisteren vanuit het hart</a:t>
            </a:r>
          </a:p>
          <a:p>
            <a:pPr>
              <a:buClr>
                <a:srgbClr val="003E79"/>
              </a:buClr>
              <a:buFont typeface="Arial"/>
              <a:buChar char="•"/>
            </a:pPr>
            <a:r>
              <a:rPr lang="nl-BE" sz="2400" dirty="0">
                <a:latin typeface="Avenir Roman"/>
                <a:cs typeface="Avenir Roman"/>
              </a:rPr>
              <a:t>Tweede deelronde: antwoorden vanuit het hart</a:t>
            </a:r>
          </a:p>
          <a:p>
            <a:pPr>
              <a:buClr>
                <a:srgbClr val="003E79"/>
              </a:buClr>
              <a:buFont typeface="Arial"/>
              <a:buChar char="•"/>
            </a:pPr>
            <a:r>
              <a:rPr lang="nl-BE" sz="2400" dirty="0">
                <a:latin typeface="Avenir Roman"/>
                <a:cs typeface="Avenir Roman"/>
              </a:rPr>
              <a:t>Derde deelronde: een bede of wens formuleren</a:t>
            </a:r>
          </a:p>
          <a:p>
            <a:pPr>
              <a:buClr>
                <a:srgbClr val="003E79"/>
              </a:buClr>
              <a:buFont typeface="Arial"/>
              <a:buChar char="•"/>
            </a:pPr>
            <a:r>
              <a:rPr lang="nl-BE" sz="2400" dirty="0">
                <a:latin typeface="Avenir Roman"/>
                <a:cs typeface="Avenir Roman"/>
              </a:rPr>
              <a:t>Afsluitend handenritueel en gezamenlijk gebed</a:t>
            </a:r>
          </a:p>
        </p:txBody>
      </p:sp>
      <p:cxnSp>
        <p:nvCxnSpPr>
          <p:cNvPr id="5" name="Rechte verbindingslijn 4"/>
          <p:cNvCxnSpPr>
            <a:cxnSpLocks/>
          </p:cNvCxnSpPr>
          <p:nvPr/>
        </p:nvCxnSpPr>
        <p:spPr>
          <a:xfrm flipH="1">
            <a:off x="1" y="1419327"/>
            <a:ext cx="3124939" cy="0"/>
          </a:xfrm>
          <a:prstGeom prst="line">
            <a:avLst/>
          </a:prstGeom>
          <a:ln>
            <a:solidFill>
              <a:srgbClr val="003E79"/>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39809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50000"/>
            <a:lum/>
          </a:blip>
          <a:srcRect/>
          <a:stretch>
            <a:fillRect t="-37000" b="-37000"/>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E44119-F950-41BD-AA48-1F2574D972B8}"/>
              </a:ext>
            </a:extLst>
          </p:cNvPr>
          <p:cNvSpPr>
            <a:spLocks noGrp="1"/>
          </p:cNvSpPr>
          <p:nvPr>
            <p:ph type="title"/>
          </p:nvPr>
        </p:nvSpPr>
        <p:spPr/>
        <p:txBody>
          <a:bodyPr>
            <a:normAutofit/>
          </a:bodyPr>
          <a:lstStyle/>
          <a:p>
            <a:r>
              <a:rPr lang="nl-BE" sz="4800" dirty="0">
                <a:solidFill>
                  <a:srgbClr val="003E79"/>
                </a:solidFill>
                <a:latin typeface="Avenir Black"/>
                <a:cs typeface="Avenir Black"/>
              </a:rPr>
              <a:t>Landen bij elkaar</a:t>
            </a:r>
          </a:p>
        </p:txBody>
      </p:sp>
      <p:sp>
        <p:nvSpPr>
          <p:cNvPr id="3" name="Tijdelijke aanduiding voor inhoud 2">
            <a:extLst>
              <a:ext uri="{FF2B5EF4-FFF2-40B4-BE49-F238E27FC236}">
                <a16:creationId xmlns:a16="http://schemas.microsoft.com/office/drawing/2014/main" id="{21151315-D8E2-4BE9-8AC0-FF33C1C49CD0}"/>
              </a:ext>
            </a:extLst>
          </p:cNvPr>
          <p:cNvSpPr>
            <a:spLocks noGrp="1"/>
          </p:cNvSpPr>
          <p:nvPr>
            <p:ph idx="1"/>
          </p:nvPr>
        </p:nvSpPr>
        <p:spPr/>
        <p:txBody>
          <a:bodyPr>
            <a:normAutofit/>
          </a:bodyPr>
          <a:lstStyle/>
          <a:p>
            <a:pPr marL="0" indent="0">
              <a:buNone/>
            </a:pPr>
            <a:r>
              <a:rPr lang="nl-BE" sz="2400" dirty="0">
                <a:latin typeface="Avenir Roman"/>
                <a:cs typeface="Avenir Roman"/>
              </a:rPr>
              <a:t>In deze paastijd: is er een ervaring van de voorbije tijd waarin je de levensvreugde van Pasen </a:t>
            </a:r>
            <a:r>
              <a:rPr lang="nl-BE" sz="2400">
                <a:latin typeface="Avenir Roman"/>
                <a:cs typeface="Avenir Roman"/>
              </a:rPr>
              <a:t>hebt ervaren?</a:t>
            </a:r>
            <a:endParaRPr lang="nl-BE" sz="2400" dirty="0">
              <a:latin typeface="Avenir Roman"/>
              <a:cs typeface="Avenir Roman"/>
            </a:endParaRPr>
          </a:p>
          <a:p>
            <a:pPr marL="0" indent="0">
              <a:buClr>
                <a:srgbClr val="003E79"/>
              </a:buClr>
              <a:buNone/>
            </a:pPr>
            <a:r>
              <a:rPr lang="nl-BE" sz="2400" dirty="0">
                <a:latin typeface="Avenir Roman"/>
                <a:cs typeface="Avenir Roman"/>
              </a:rPr>
              <a:t>We nodigen je uit om enkele woorden hierover met ons te delen.</a:t>
            </a:r>
          </a:p>
        </p:txBody>
      </p:sp>
      <p:cxnSp>
        <p:nvCxnSpPr>
          <p:cNvPr id="4" name="Rechte verbindingslijn 3"/>
          <p:cNvCxnSpPr>
            <a:cxnSpLocks/>
          </p:cNvCxnSpPr>
          <p:nvPr/>
        </p:nvCxnSpPr>
        <p:spPr>
          <a:xfrm flipH="1">
            <a:off x="1" y="1419328"/>
            <a:ext cx="5433133" cy="0"/>
          </a:xfrm>
          <a:prstGeom prst="line">
            <a:avLst/>
          </a:prstGeom>
          <a:ln>
            <a:solidFill>
              <a:srgbClr val="003E79"/>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40637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50000"/>
            <a:lum/>
          </a:blip>
          <a:srcRect/>
          <a:stretch>
            <a:fillRect t="-37000" b="-37000"/>
          </a:stretch>
        </a:blipFill>
        <a:effectLst/>
      </p:bgPr>
    </p:bg>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DAA3A366-AEBF-4CE4-8097-DB69F81F725F}"/>
              </a:ext>
            </a:extLst>
          </p:cNvPr>
          <p:cNvSpPr>
            <a:spLocks noGrp="1"/>
          </p:cNvSpPr>
          <p:nvPr>
            <p:ph idx="1"/>
          </p:nvPr>
        </p:nvSpPr>
        <p:spPr>
          <a:xfrm>
            <a:off x="0" y="328474"/>
            <a:ext cx="12192000" cy="6529525"/>
          </a:xfrm>
        </p:spPr>
        <p:txBody>
          <a:bodyPr numCol="2">
            <a:normAutofit lnSpcReduction="10000"/>
          </a:bodyPr>
          <a:lstStyle/>
          <a:p>
            <a:pPr marL="0" indent="0" algn="ctr">
              <a:lnSpc>
                <a:spcPct val="114000"/>
              </a:lnSpc>
              <a:spcBef>
                <a:spcPts val="0"/>
              </a:spcBef>
              <a:spcAft>
                <a:spcPts val="2400"/>
              </a:spcAft>
              <a:buNone/>
            </a:pPr>
            <a:r>
              <a:rPr lang="nl-BE" sz="2400" dirty="0">
                <a:solidFill>
                  <a:srgbClr val="000000"/>
                </a:solidFill>
                <a:effectLst/>
                <a:latin typeface="Avenir Roman"/>
                <a:ea typeface="Times New Roman" panose="02020603050405020304" pitchFamily="18" charset="0"/>
                <a:cs typeface="Avenir Oblique"/>
              </a:rPr>
              <a:t>Heer, raak mij aan met uw adem,</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reik mij uw stralend licht,</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wijs mij nieuwe wegen,</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geef op uw waarheid zicht.</a:t>
            </a:r>
            <a:endParaRPr lang="nl-BE" sz="2400" dirty="0">
              <a:effectLst/>
              <a:latin typeface="Avenir Roman"/>
              <a:ea typeface="Times New Roman" panose="02020603050405020304" pitchFamily="18" charset="0"/>
              <a:cs typeface="Avenir Oblique"/>
            </a:endParaRPr>
          </a:p>
          <a:p>
            <a:pPr marL="0" indent="0" algn="ctr">
              <a:lnSpc>
                <a:spcPct val="114000"/>
              </a:lnSpc>
              <a:spcBef>
                <a:spcPts val="0"/>
              </a:spcBef>
              <a:spcAft>
                <a:spcPts val="2400"/>
              </a:spcAft>
              <a:buNone/>
            </a:pPr>
            <a:r>
              <a:rPr lang="nl-BE" sz="2400" dirty="0">
                <a:solidFill>
                  <a:srgbClr val="000000"/>
                </a:solidFill>
                <a:effectLst/>
                <a:latin typeface="Avenir Roman"/>
                <a:ea typeface="Times New Roman" panose="02020603050405020304" pitchFamily="18" charset="0"/>
                <a:cs typeface="Avenir Oblique"/>
              </a:rPr>
              <a:t>Raak met uw adem mijn onrust</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tot ik de rust hervind.</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Al mijn wonden heelt Gij:</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Gij ziet in mij uw kind.</a:t>
            </a:r>
            <a:endParaRPr lang="nl-BE" sz="2400" dirty="0">
              <a:effectLst/>
              <a:latin typeface="Avenir Roman"/>
              <a:ea typeface="Times New Roman" panose="02020603050405020304" pitchFamily="18" charset="0"/>
              <a:cs typeface="Avenir Oblique"/>
            </a:endParaRPr>
          </a:p>
          <a:p>
            <a:pPr marL="0" indent="0" algn="ctr">
              <a:lnSpc>
                <a:spcPct val="114000"/>
              </a:lnSpc>
              <a:spcBef>
                <a:spcPts val="0"/>
              </a:spcBef>
              <a:spcAft>
                <a:spcPts val="2400"/>
              </a:spcAft>
              <a:buNone/>
            </a:pPr>
            <a:r>
              <a:rPr lang="nl-BE" sz="2400" dirty="0">
                <a:solidFill>
                  <a:srgbClr val="000000"/>
                </a:solidFill>
                <a:effectLst/>
                <a:latin typeface="Avenir Roman"/>
                <a:ea typeface="Times New Roman" panose="02020603050405020304" pitchFamily="18" charset="0"/>
                <a:cs typeface="Avenir Oblique"/>
              </a:rPr>
              <a:t>Wees ook de Geest die mij aanvuurt</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en al mijn twijfels bant.</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Als geroepen kom ik:</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mijn tijd is in uw hand.</a:t>
            </a:r>
          </a:p>
          <a:p>
            <a:pPr marL="0" indent="0" algn="ctr">
              <a:lnSpc>
                <a:spcPct val="114000"/>
              </a:lnSpc>
              <a:spcBef>
                <a:spcPts val="0"/>
              </a:spcBef>
              <a:spcAft>
                <a:spcPts val="2400"/>
              </a:spcAft>
              <a:buNone/>
            </a:pPr>
            <a:endParaRPr lang="nl-BE" sz="2400" dirty="0">
              <a:solidFill>
                <a:srgbClr val="000000"/>
              </a:solidFill>
              <a:latin typeface="Avenir Roman"/>
              <a:ea typeface="Times New Roman" panose="02020603050405020304" pitchFamily="18" charset="0"/>
              <a:cs typeface="Avenir Oblique"/>
            </a:endParaRPr>
          </a:p>
          <a:p>
            <a:pPr marL="0" indent="0" algn="ctr">
              <a:lnSpc>
                <a:spcPct val="114000"/>
              </a:lnSpc>
              <a:spcBef>
                <a:spcPts val="0"/>
              </a:spcBef>
              <a:spcAft>
                <a:spcPts val="2400"/>
              </a:spcAft>
              <a:buNone/>
            </a:pPr>
            <a:endParaRPr lang="nl-BE" sz="2400" dirty="0">
              <a:solidFill>
                <a:srgbClr val="000000"/>
              </a:solidFill>
              <a:effectLst/>
              <a:latin typeface="Avenir Roman"/>
              <a:ea typeface="Times New Roman" panose="02020603050405020304" pitchFamily="18" charset="0"/>
              <a:cs typeface="Avenir Oblique"/>
            </a:endParaRPr>
          </a:p>
          <a:p>
            <a:pPr marL="0" indent="0" algn="ctr">
              <a:lnSpc>
                <a:spcPct val="114000"/>
              </a:lnSpc>
              <a:spcBef>
                <a:spcPts val="0"/>
              </a:spcBef>
              <a:spcAft>
                <a:spcPts val="2400"/>
              </a:spcAft>
              <a:buNone/>
            </a:pPr>
            <a:endParaRPr lang="nl-BE" sz="2400" dirty="0">
              <a:solidFill>
                <a:srgbClr val="000000"/>
              </a:solidFill>
              <a:latin typeface="Avenir Roman"/>
              <a:ea typeface="Times New Roman" panose="02020603050405020304" pitchFamily="18" charset="0"/>
              <a:cs typeface="Avenir Oblique"/>
            </a:endParaRPr>
          </a:p>
          <a:p>
            <a:pPr marL="0" indent="0" algn="ctr">
              <a:lnSpc>
                <a:spcPct val="114000"/>
              </a:lnSpc>
              <a:spcBef>
                <a:spcPts val="0"/>
              </a:spcBef>
              <a:spcAft>
                <a:spcPts val="2400"/>
              </a:spcAft>
              <a:buNone/>
            </a:pPr>
            <a:endParaRPr lang="nl-BE" sz="2400" dirty="0">
              <a:solidFill>
                <a:srgbClr val="000000"/>
              </a:solidFill>
              <a:effectLst/>
              <a:latin typeface="Avenir Roman"/>
              <a:ea typeface="Times New Roman" panose="02020603050405020304" pitchFamily="18" charset="0"/>
              <a:cs typeface="Avenir Oblique"/>
            </a:endParaRPr>
          </a:p>
          <a:p>
            <a:pPr marL="0" indent="0" algn="ctr">
              <a:lnSpc>
                <a:spcPct val="114000"/>
              </a:lnSpc>
              <a:spcBef>
                <a:spcPts val="0"/>
              </a:spcBef>
              <a:spcAft>
                <a:spcPts val="2400"/>
              </a:spcAft>
              <a:buNone/>
            </a:pPr>
            <a:endParaRPr lang="nl-BE" sz="2400" dirty="0">
              <a:solidFill>
                <a:srgbClr val="000000"/>
              </a:solidFill>
              <a:effectLst/>
              <a:latin typeface="Avenir Roman"/>
              <a:ea typeface="Times New Roman" panose="02020603050405020304" pitchFamily="18" charset="0"/>
              <a:cs typeface="Avenir Oblique"/>
            </a:endParaRPr>
          </a:p>
          <a:p>
            <a:pPr marL="0" indent="0" algn="ctr">
              <a:lnSpc>
                <a:spcPct val="114000"/>
              </a:lnSpc>
              <a:spcBef>
                <a:spcPts val="0"/>
              </a:spcBef>
              <a:spcAft>
                <a:spcPts val="2400"/>
              </a:spcAft>
              <a:buNone/>
            </a:pPr>
            <a:r>
              <a:rPr lang="nl-BE" sz="2400" dirty="0">
                <a:solidFill>
                  <a:srgbClr val="000000"/>
                </a:solidFill>
                <a:effectLst/>
                <a:latin typeface="Avenir Roman"/>
                <a:ea typeface="Times New Roman" panose="02020603050405020304" pitchFamily="18" charset="0"/>
                <a:cs typeface="Avenir Oblique"/>
              </a:rPr>
              <a:t>Kom en doorstraal mijn dagen,</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Geest van God uitgegaan,</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die mijn ogen opent</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voor wie nu naast mij staan.</a:t>
            </a:r>
            <a:endParaRPr lang="nl-BE" sz="2400" dirty="0">
              <a:effectLst/>
              <a:latin typeface="Avenir Roman"/>
              <a:ea typeface="Times New Roman" panose="02020603050405020304" pitchFamily="18" charset="0"/>
              <a:cs typeface="Avenir Oblique"/>
            </a:endParaRPr>
          </a:p>
          <a:p>
            <a:pPr marL="0" indent="0" algn="ctr">
              <a:lnSpc>
                <a:spcPct val="114000"/>
              </a:lnSpc>
              <a:spcBef>
                <a:spcPts val="0"/>
              </a:spcBef>
              <a:spcAft>
                <a:spcPts val="2400"/>
              </a:spcAft>
              <a:buNone/>
            </a:pPr>
            <a:r>
              <a:rPr lang="nl-BE" sz="2400" dirty="0">
                <a:solidFill>
                  <a:srgbClr val="000000"/>
                </a:solidFill>
                <a:effectLst/>
                <a:latin typeface="Avenir Roman"/>
                <a:ea typeface="Times New Roman" panose="02020603050405020304" pitchFamily="18" charset="0"/>
                <a:cs typeface="Avenir Oblique"/>
              </a:rPr>
              <a:t>Heer, raak ons aan met uw adem,</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geef ons een vergezicht!</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Draag ons op uw vleugels,</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zegen ons met uw licht!</a:t>
            </a:r>
          </a:p>
        </p:txBody>
      </p:sp>
    </p:spTree>
    <p:extLst>
      <p:ext uri="{BB962C8B-B14F-4D97-AF65-F5344CB8AC3E}">
        <p14:creationId xmlns:p14="http://schemas.microsoft.com/office/powerpoint/2010/main" val="2145274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50000"/>
            <a:lum/>
          </a:blip>
          <a:srcRect/>
          <a:stretch>
            <a:fillRect/>
          </a:stretch>
        </a:blipFill>
        <a:effectLst/>
      </p:bgPr>
    </p:bg>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D0F704C8-EED1-441D-9383-0DEA6D7215EF}"/>
              </a:ext>
            </a:extLst>
          </p:cNvPr>
          <p:cNvSpPr>
            <a:spLocks noGrp="1"/>
          </p:cNvSpPr>
          <p:nvPr>
            <p:ph idx="1"/>
          </p:nvPr>
        </p:nvSpPr>
        <p:spPr>
          <a:xfrm>
            <a:off x="843379" y="0"/>
            <a:ext cx="10238371" cy="6858000"/>
          </a:xfrm>
        </p:spPr>
        <p:txBody>
          <a:bodyPr>
            <a:normAutofit fontScale="92500" lnSpcReduction="10000"/>
          </a:bodyPr>
          <a:lstStyle/>
          <a:p>
            <a:pPr marL="0" indent="0">
              <a:buNone/>
            </a:pPr>
            <a:r>
              <a:rPr lang="nl-NL" sz="2000" b="0" i="0" dirty="0">
                <a:solidFill>
                  <a:srgbClr val="222222"/>
                </a:solidFill>
                <a:effectLst/>
                <a:latin typeface="capitolium-news-2"/>
              </a:rPr>
              <a:t>Toen Hij aan het meer van </a:t>
            </a:r>
            <a:r>
              <a:rPr lang="nl-NL" sz="2000" b="0" i="0" dirty="0" err="1">
                <a:solidFill>
                  <a:srgbClr val="222222"/>
                </a:solidFill>
                <a:effectLst/>
                <a:latin typeface="capitolium-news-2"/>
              </a:rPr>
              <a:t>Gennesaret</a:t>
            </a:r>
            <a:r>
              <a:rPr lang="nl-NL" sz="2000" b="0" i="0" dirty="0">
                <a:solidFill>
                  <a:srgbClr val="222222"/>
                </a:solidFill>
                <a:effectLst/>
                <a:latin typeface="capitolium-news-2"/>
              </a:rPr>
              <a:t> stond en de mensenmenigte zich om Hem verdrong om het woord van God te horen,  zag Hij twee boten bij het meer liggen. De vissers waren van boord gegaan en spoelden de netten.  Hij stapte in een van die boten, die van Simon, en vroeg hem een eindje van het land af te varen. Hij ging zitten en vanuit de boot gaf Hij de mensen onderricht.  Toen Hij uitgesproken was zei Hij tegen Simon: ‘Vaar nu het meer op naar diep water. Daar moeten jullie je netten uitwerpen.’  ‘Meester,’ antwoordde Simon, ‘de hele nacht hebben we ons al afgetobd zonder iets te vangen. Maar als U het zegt zal ik de netten uitwerpen.’  Dat deden ze en ze vingen zo’n massa vis dat hun netten ervan scheurden.  Daarom wenkten ze hun maats in de andere boot om hen te komen helpen. Die kwamen, en beide boten vulden ze tot </a:t>
            </a:r>
            <a:r>
              <a:rPr lang="nl-NL" sz="2000" b="0" i="0" dirty="0" err="1">
                <a:solidFill>
                  <a:srgbClr val="222222"/>
                </a:solidFill>
                <a:effectLst/>
                <a:latin typeface="capitolium-news-2"/>
              </a:rPr>
              <a:t>zinkens</a:t>
            </a:r>
            <a:r>
              <a:rPr lang="nl-NL" sz="2000" b="0" i="0" dirty="0">
                <a:solidFill>
                  <a:srgbClr val="222222"/>
                </a:solidFill>
                <a:effectLst/>
                <a:latin typeface="capitolium-news-2"/>
              </a:rPr>
              <a:t> toe.  Toen Simon Petrus dat zag, viel hij op z’n knieën voor Jezus en zei: ‘Ga weg van mij, Heer, ik ben een zondig mens.’  Want schrik had hem, en allen die bij hem waren, bevangen, vanwege de vissen die ze samen gevangen hadden.  Zo verging het ook Jakobus en Johannes, zonen van </a:t>
            </a:r>
            <a:r>
              <a:rPr lang="nl-NL" sz="2000" b="0" i="0" dirty="0" err="1">
                <a:solidFill>
                  <a:srgbClr val="222222"/>
                </a:solidFill>
                <a:effectLst/>
                <a:latin typeface="capitolium-news-2"/>
              </a:rPr>
              <a:t>Zebedeüs</a:t>
            </a:r>
            <a:r>
              <a:rPr lang="nl-NL" sz="2000" b="0" i="0" dirty="0">
                <a:solidFill>
                  <a:srgbClr val="222222"/>
                </a:solidFill>
                <a:effectLst/>
                <a:latin typeface="capitolium-news-2"/>
              </a:rPr>
              <a:t>, die met Simon samenwerkten. Maar Jezus zei tegen Simon: ‘Wees niet bang. Voortaan zul je mensen vangen.’  Ze brachten de boten aan land, lieten alles achter en volgden Hem. </a:t>
            </a:r>
          </a:p>
          <a:p>
            <a:pPr marL="0" indent="0">
              <a:buNone/>
            </a:pPr>
            <a:r>
              <a:rPr lang="nl-NL" sz="2000" b="0" i="0" dirty="0">
                <a:solidFill>
                  <a:srgbClr val="222222"/>
                </a:solidFill>
                <a:effectLst/>
                <a:latin typeface="capitolium-news-2"/>
              </a:rPr>
              <a:t>Lucas 5, 1-11</a:t>
            </a:r>
            <a:br>
              <a:rPr lang="nl-NL" sz="2000" b="0" i="0" dirty="0">
                <a:solidFill>
                  <a:srgbClr val="222222"/>
                </a:solidFill>
                <a:effectLst/>
                <a:latin typeface="capitolium-news-2"/>
              </a:rPr>
            </a:br>
            <a:endParaRPr lang="nl-BE" sz="2200" dirty="0">
              <a:latin typeface="Avenir Roman"/>
              <a:cs typeface="Avenir Roman"/>
            </a:endParaRPr>
          </a:p>
        </p:txBody>
      </p:sp>
    </p:spTree>
    <p:extLst>
      <p:ext uri="{BB962C8B-B14F-4D97-AF65-F5344CB8AC3E}">
        <p14:creationId xmlns:p14="http://schemas.microsoft.com/office/powerpoint/2010/main" val="1873368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50000"/>
            <a:lum/>
          </a:blip>
          <a:srcRect/>
          <a:stretch>
            <a:fillRect/>
          </a:stretch>
        </a:blipFill>
        <a:effectLst/>
      </p:bgPr>
    </p:bg>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D0F704C8-EED1-441D-9383-0DEA6D7215EF}"/>
              </a:ext>
            </a:extLst>
          </p:cNvPr>
          <p:cNvSpPr>
            <a:spLocks noGrp="1"/>
          </p:cNvSpPr>
          <p:nvPr>
            <p:ph idx="1"/>
          </p:nvPr>
        </p:nvSpPr>
        <p:spPr>
          <a:xfrm>
            <a:off x="554181" y="237844"/>
            <a:ext cx="10963564" cy="5645720"/>
          </a:xfrm>
        </p:spPr>
        <p:txBody>
          <a:bodyPr>
            <a:normAutofit/>
          </a:bodyPr>
          <a:lstStyle/>
          <a:p>
            <a:pPr marL="0" marR="0" lvl="0" indent="0" algn="l" defTabSz="914400" rtl="0" eaLnBrk="1" fontAlgn="auto" latinLnBrk="0" hangingPunct="1">
              <a:lnSpc>
                <a:spcPct val="110000"/>
              </a:lnSpc>
              <a:spcBef>
                <a:spcPts val="1000"/>
              </a:spcBef>
              <a:spcAft>
                <a:spcPts val="0"/>
              </a:spcAft>
              <a:buClr>
                <a:srgbClr val="F4F1EF">
                  <a:lumMod val="75000"/>
                </a:srgbClr>
              </a:buClr>
              <a:buSzTx/>
              <a:buFont typeface="Arial" panose="020B0604020202020204" pitchFamily="34" charset="0"/>
              <a:buNone/>
              <a:tabLst/>
              <a:defRPr/>
            </a:pPr>
            <a:r>
              <a:rPr kumimoji="0" lang="nl-NL" sz="1900" b="0" i="0" u="none" strike="noStrike" kern="1200" cap="none" spc="0" normalizeH="0" baseline="0" noProof="0" dirty="0">
                <a:ln>
                  <a:noFill/>
                </a:ln>
                <a:solidFill>
                  <a:srgbClr val="222222"/>
                </a:solidFill>
                <a:effectLst/>
                <a:uLnTx/>
                <a:uFillTx/>
                <a:latin typeface="capitolium-news-2"/>
                <a:ea typeface="+mn-ea"/>
                <a:cs typeface="+mn-cs"/>
              </a:rPr>
              <a:t>Toen Hij aan het meer van </a:t>
            </a:r>
            <a:r>
              <a:rPr kumimoji="0" lang="nl-NL" sz="1900" b="0" i="0" u="none" strike="noStrike" kern="1200" cap="none" spc="0" normalizeH="0" baseline="0" noProof="0" dirty="0" err="1">
                <a:ln>
                  <a:noFill/>
                </a:ln>
                <a:solidFill>
                  <a:srgbClr val="222222"/>
                </a:solidFill>
                <a:effectLst/>
                <a:uLnTx/>
                <a:uFillTx/>
                <a:latin typeface="capitolium-news-2"/>
                <a:ea typeface="+mn-ea"/>
                <a:cs typeface="+mn-cs"/>
              </a:rPr>
              <a:t>Gennesaret</a:t>
            </a:r>
            <a:r>
              <a:rPr kumimoji="0" lang="nl-NL" sz="1900" b="0" i="0" u="none" strike="noStrike" kern="1200" cap="none" spc="0" normalizeH="0" baseline="0" noProof="0" dirty="0">
                <a:ln>
                  <a:noFill/>
                </a:ln>
                <a:solidFill>
                  <a:srgbClr val="222222"/>
                </a:solidFill>
                <a:effectLst/>
                <a:uLnTx/>
                <a:uFillTx/>
                <a:latin typeface="capitolium-news-2"/>
                <a:ea typeface="+mn-ea"/>
                <a:cs typeface="+mn-cs"/>
              </a:rPr>
              <a:t> stond en de mensenmenigte zich om Hem verdrong om het woord van God te horen,  zag Hij twee boten bij het meer liggen. De vissers waren van boord gegaan en spoelden de netten.  Hij stapte in een van die boten, die van Simon, en vroeg hem een eindje van het land af te varen. Hij ging zitten en vanuit de boot gaf Hij de mensen onderricht.  Toen Hij uitgesproken was zei Hij tegen Simon: ‘Vaar nu het meer op naar diep water. Daar moeten jullie je netten uitwerpen.’  ‘Meester,’ antwoordde Simon, ‘de hele nacht hebben we ons al afgetobd zonder iets te vangen. Maar als U het zegt zal ik de netten uitwerpen.’  Dat deden ze en ze vingen zo’n massa vis dat hun netten ervan scheurden.  Daarom wenkten ze hun maats in de andere boot om hen te komen helpen. Die kwamen, en beide boten vulden ze tot </a:t>
            </a:r>
            <a:r>
              <a:rPr kumimoji="0" lang="nl-NL" sz="1900" b="0" i="0" u="none" strike="noStrike" kern="1200" cap="none" spc="0" normalizeH="0" baseline="0" noProof="0" dirty="0" err="1">
                <a:ln>
                  <a:noFill/>
                </a:ln>
                <a:solidFill>
                  <a:srgbClr val="222222"/>
                </a:solidFill>
                <a:effectLst/>
                <a:uLnTx/>
                <a:uFillTx/>
                <a:latin typeface="capitolium-news-2"/>
                <a:ea typeface="+mn-ea"/>
                <a:cs typeface="+mn-cs"/>
              </a:rPr>
              <a:t>zinkens</a:t>
            </a:r>
            <a:r>
              <a:rPr kumimoji="0" lang="nl-NL" sz="1900" b="0" i="0" u="none" strike="noStrike" kern="1200" cap="none" spc="0" normalizeH="0" baseline="0" noProof="0" dirty="0">
                <a:ln>
                  <a:noFill/>
                </a:ln>
                <a:solidFill>
                  <a:srgbClr val="222222"/>
                </a:solidFill>
                <a:effectLst/>
                <a:uLnTx/>
                <a:uFillTx/>
                <a:latin typeface="capitolium-news-2"/>
                <a:ea typeface="+mn-ea"/>
                <a:cs typeface="+mn-cs"/>
              </a:rPr>
              <a:t> toe.  Toen Simon Petrus dat zag, viel hij op z’n knieën voor Jezus en zei: ‘Ga weg van mij, Heer, ik ben een zondig mens.’  Want schrik had hem, en allen die bij hem waren, bevangen, vanwege de vissen die ze samen gevangen hadden.  Zo verging het ook Jakobus en Johannes, zonen van </a:t>
            </a:r>
            <a:r>
              <a:rPr kumimoji="0" lang="nl-NL" sz="1900" b="0" i="0" u="none" strike="noStrike" kern="1200" cap="none" spc="0" normalizeH="0" baseline="0" noProof="0" dirty="0" err="1">
                <a:ln>
                  <a:noFill/>
                </a:ln>
                <a:solidFill>
                  <a:srgbClr val="222222"/>
                </a:solidFill>
                <a:effectLst/>
                <a:uLnTx/>
                <a:uFillTx/>
                <a:latin typeface="capitolium-news-2"/>
                <a:ea typeface="+mn-ea"/>
                <a:cs typeface="+mn-cs"/>
              </a:rPr>
              <a:t>Zebedeüs</a:t>
            </a:r>
            <a:r>
              <a:rPr kumimoji="0" lang="nl-NL" sz="1900" b="0" i="0" u="none" strike="noStrike" kern="1200" cap="none" spc="0" normalizeH="0" baseline="0" noProof="0" dirty="0">
                <a:ln>
                  <a:noFill/>
                </a:ln>
                <a:solidFill>
                  <a:srgbClr val="222222"/>
                </a:solidFill>
                <a:effectLst/>
                <a:uLnTx/>
                <a:uFillTx/>
                <a:latin typeface="capitolium-news-2"/>
                <a:ea typeface="+mn-ea"/>
                <a:cs typeface="+mn-cs"/>
              </a:rPr>
              <a:t>, die met Simon samenwerkten. Maar Jezus zei tegen Simon: ‘Wees niet bang. Voortaan zul je mensen vangen.’  Ze brachten de boten aan land, lieten alles achter en volgden Hem. </a:t>
            </a:r>
          </a:p>
          <a:p>
            <a:pPr marL="0" indent="0">
              <a:buNone/>
            </a:pPr>
            <a:endParaRPr lang="nl-BE" sz="1800" dirty="0">
              <a:latin typeface="Avenir Roman"/>
              <a:cs typeface="Avenir Roman"/>
            </a:endParaRPr>
          </a:p>
        </p:txBody>
      </p:sp>
      <p:sp>
        <p:nvSpPr>
          <p:cNvPr id="2" name="Afgeronde rechthoek 1"/>
          <p:cNvSpPr/>
          <p:nvPr/>
        </p:nvSpPr>
        <p:spPr>
          <a:xfrm>
            <a:off x="2401248" y="4456932"/>
            <a:ext cx="9790752" cy="2365900"/>
          </a:xfrm>
          <a:prstGeom prst="roundRect">
            <a:avLst/>
          </a:prstGeom>
          <a:solidFill>
            <a:schemeClr val="bg1">
              <a:alpha val="58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dirty="0"/>
          </a:p>
        </p:txBody>
      </p:sp>
      <p:sp>
        <p:nvSpPr>
          <p:cNvPr id="8" name="Tekstvak 7">
            <a:extLst>
              <a:ext uri="{FF2B5EF4-FFF2-40B4-BE49-F238E27FC236}">
                <a16:creationId xmlns:a16="http://schemas.microsoft.com/office/drawing/2014/main" id="{233499BC-E4EE-4837-8A05-6C1CE8E06474}"/>
              </a:ext>
            </a:extLst>
          </p:cNvPr>
          <p:cNvSpPr txBox="1"/>
          <p:nvPr/>
        </p:nvSpPr>
        <p:spPr>
          <a:xfrm>
            <a:off x="2497644" y="4863955"/>
            <a:ext cx="9597959" cy="1677382"/>
          </a:xfrm>
          <a:prstGeom prst="rect">
            <a:avLst/>
          </a:prstGeom>
          <a:noFill/>
        </p:spPr>
        <p:txBody>
          <a:bodyPr wrap="square" rtlCol="0">
            <a:spAutoFit/>
          </a:bodyPr>
          <a:lstStyle/>
          <a:p>
            <a:r>
              <a:rPr lang="nl-BE" sz="1600" dirty="0">
                <a:solidFill>
                  <a:srgbClr val="003E79"/>
                </a:solidFill>
                <a:latin typeface="Avenir Black"/>
                <a:cs typeface="Avenir Black"/>
              </a:rPr>
              <a:t>Neem je tijd om je deze scène voor te stellen en je plaats in te nemen. </a:t>
            </a:r>
          </a:p>
          <a:p>
            <a:pPr>
              <a:spcBef>
                <a:spcPts val="600"/>
              </a:spcBef>
              <a:tabLst>
                <a:tab pos="442913" algn="l"/>
              </a:tabLst>
            </a:pPr>
            <a:r>
              <a:rPr lang="nl-BE" dirty="0">
                <a:latin typeface="Avenir Book"/>
                <a:cs typeface="Avenir Book"/>
              </a:rPr>
              <a:t>	Is er een woord of beeld in het verhaal dat jou raakt of een gevoel dat bij jou opkomt?</a:t>
            </a:r>
            <a:endParaRPr lang="nl-BE" dirty="0">
              <a:solidFill>
                <a:srgbClr val="003E79"/>
              </a:solidFill>
              <a:latin typeface="Avenir Book"/>
              <a:cs typeface="Avenir Book"/>
            </a:endParaRPr>
          </a:p>
          <a:p>
            <a:pPr>
              <a:spcBef>
                <a:spcPts val="600"/>
              </a:spcBef>
              <a:tabLst>
                <a:tab pos="442913" algn="l"/>
              </a:tabLst>
            </a:pPr>
            <a:r>
              <a:rPr lang="nl-BE" dirty="0">
                <a:solidFill>
                  <a:srgbClr val="003E79"/>
                </a:solidFill>
                <a:latin typeface="Avenir Book"/>
                <a:cs typeface="Avenir Book"/>
              </a:rPr>
              <a:t>of</a:t>
            </a:r>
            <a:r>
              <a:rPr lang="nl-BE" dirty="0">
                <a:latin typeface="Avenir Book"/>
                <a:cs typeface="Avenir Book"/>
              </a:rPr>
              <a:t>	Waar in je leven werd je uitgenodigd om naar het diepe te varen? Wat gebeurde er 	dan met jou?</a:t>
            </a:r>
          </a:p>
          <a:p>
            <a:pPr>
              <a:spcBef>
                <a:spcPts val="600"/>
              </a:spcBef>
              <a:tabLst>
                <a:tab pos="442913" algn="l"/>
              </a:tabLst>
            </a:pPr>
            <a:r>
              <a:rPr lang="nl-BE" dirty="0">
                <a:solidFill>
                  <a:srgbClr val="003E79"/>
                </a:solidFill>
                <a:latin typeface="Avenir Book"/>
                <a:cs typeface="Avenir Book"/>
              </a:rPr>
              <a:t>of	</a:t>
            </a:r>
            <a:r>
              <a:rPr lang="nl-BE" dirty="0">
                <a:latin typeface="Avenir Book"/>
                <a:cs typeface="Avenir Book"/>
              </a:rPr>
              <a:t>Jezus schenkt overvloed in jouw leven. Wat is jouw antwoord hierop?</a:t>
            </a:r>
          </a:p>
        </p:txBody>
      </p:sp>
    </p:spTree>
    <p:extLst>
      <p:ext uri="{BB962C8B-B14F-4D97-AF65-F5344CB8AC3E}">
        <p14:creationId xmlns:p14="http://schemas.microsoft.com/office/powerpoint/2010/main" val="1977486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useBgFill="1">
        <p:nvSpPr>
          <p:cNvPr id="55" name="Rectangle 54">
            <a:extLst>
              <a:ext uri="{FF2B5EF4-FFF2-40B4-BE49-F238E27FC236}">
                <a16:creationId xmlns:a16="http://schemas.microsoft.com/office/drawing/2014/main" id="{F616A82B-4290-46E7-BF7E-9119EFAF9B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xmlns=""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9C4A9FE-AA24-48EB-8088-2C3C210AEAE4}"/>
              </a:ext>
            </a:extLst>
          </p:cNvPr>
          <p:cNvSpPr>
            <a:spLocks noGrp="1"/>
          </p:cNvSpPr>
          <p:nvPr>
            <p:ph type="ctrTitle"/>
          </p:nvPr>
        </p:nvSpPr>
        <p:spPr>
          <a:xfrm>
            <a:off x="7562886" y="1163238"/>
            <a:ext cx="4222714" cy="3271851"/>
          </a:xfrm>
        </p:spPr>
        <p:txBody>
          <a:bodyPr>
            <a:noAutofit/>
          </a:bodyPr>
          <a:lstStyle/>
          <a:p>
            <a:r>
              <a:rPr lang="nl-BE" sz="4400" dirty="0">
                <a:solidFill>
                  <a:srgbClr val="003E79"/>
                </a:solidFill>
                <a:latin typeface="Avenir Black"/>
                <a:cs typeface="Avenir Black"/>
              </a:rPr>
              <a:t>Een wens of bede om mee naar huis te nemen</a:t>
            </a:r>
          </a:p>
        </p:txBody>
      </p:sp>
      <p:sp>
        <p:nvSpPr>
          <p:cNvPr id="7" name="Tekstvak 6">
            <a:extLst>
              <a:ext uri="{FF2B5EF4-FFF2-40B4-BE49-F238E27FC236}">
                <a16:creationId xmlns:a16="http://schemas.microsoft.com/office/drawing/2014/main" id="{384705C0-200D-4593-9ACD-AB2EB191973A}"/>
              </a:ext>
            </a:extLst>
          </p:cNvPr>
          <p:cNvSpPr txBox="1"/>
          <p:nvPr/>
        </p:nvSpPr>
        <p:spPr>
          <a:xfrm>
            <a:off x="7116950" y="6335129"/>
            <a:ext cx="3847224" cy="307777"/>
          </a:xfrm>
          <a:prstGeom prst="rect">
            <a:avLst/>
          </a:prstGeom>
          <a:noFill/>
        </p:spPr>
        <p:txBody>
          <a:bodyPr wrap="square" rtlCol="0">
            <a:spAutoFit/>
          </a:bodyPr>
          <a:lstStyle/>
          <a:p>
            <a:r>
              <a:rPr lang="nl-BE" sz="1400" dirty="0">
                <a:latin typeface="Avenir Oblique"/>
                <a:cs typeface="Avenir Oblique"/>
              </a:rPr>
              <a:t>Dialoog 2 door Jana </a:t>
            </a:r>
            <a:r>
              <a:rPr lang="nl-BE" sz="1400" dirty="0" err="1">
                <a:latin typeface="Avenir Oblique"/>
                <a:cs typeface="Avenir Oblique"/>
              </a:rPr>
              <a:t>Binon</a:t>
            </a:r>
            <a:r>
              <a:rPr lang="nl-BE" sz="1400" dirty="0">
                <a:latin typeface="Avenir Oblique"/>
                <a:cs typeface="Avenir Oblique"/>
              </a:rPr>
              <a:t> - inwezig.be</a:t>
            </a:r>
          </a:p>
        </p:txBody>
      </p:sp>
      <p:pic>
        <p:nvPicPr>
          <p:cNvPr id="5" name="Afbeelding 4">
            <a:extLst>
              <a:ext uri="{FF2B5EF4-FFF2-40B4-BE49-F238E27FC236}">
                <a16:creationId xmlns:a16="http://schemas.microsoft.com/office/drawing/2014/main" id="{57F677EB-5CCE-4C56-BCDF-B5DD2E1BC5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029450" cy="6858000"/>
          </a:xfrm>
          <a:prstGeom prst="rect">
            <a:avLst/>
          </a:prstGeom>
        </p:spPr>
      </p:pic>
      <p:cxnSp>
        <p:nvCxnSpPr>
          <p:cNvPr id="6" name="Rechte verbindingslijn 5"/>
          <p:cNvCxnSpPr/>
          <p:nvPr/>
        </p:nvCxnSpPr>
        <p:spPr>
          <a:xfrm flipH="1">
            <a:off x="8798994" y="5191716"/>
            <a:ext cx="1543972" cy="0"/>
          </a:xfrm>
          <a:prstGeom prst="line">
            <a:avLst/>
          </a:prstGeom>
          <a:ln>
            <a:solidFill>
              <a:srgbClr val="003E79"/>
            </a:solidFill>
          </a:ln>
        </p:spPr>
        <p:style>
          <a:lnRef idx="2">
            <a:schemeClr val="accent1"/>
          </a:lnRef>
          <a:fillRef idx="0">
            <a:schemeClr val="accent1"/>
          </a:fillRef>
          <a:effectRef idx="1">
            <a:schemeClr val="accent1"/>
          </a:effectRef>
          <a:fontRef idx="minor">
            <a:schemeClr val="tx1"/>
          </a:fontRef>
        </p:style>
      </p:cxnSp>
      <p:cxnSp>
        <p:nvCxnSpPr>
          <p:cNvPr id="10" name="Rechte verbindingslijn 9"/>
          <p:cNvCxnSpPr/>
          <p:nvPr/>
        </p:nvCxnSpPr>
        <p:spPr>
          <a:xfrm flipH="1">
            <a:off x="8801977" y="1530237"/>
            <a:ext cx="1543972" cy="0"/>
          </a:xfrm>
          <a:prstGeom prst="line">
            <a:avLst/>
          </a:prstGeom>
          <a:ln>
            <a:solidFill>
              <a:srgbClr val="003E79"/>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97632365"/>
      </p:ext>
    </p:extLst>
  </p:cSld>
  <p:clrMapOvr>
    <a:masterClrMapping/>
  </p:clrMapOvr>
</p:sld>
</file>

<file path=ppt/theme/theme1.xml><?xml version="1.0" encoding="utf-8"?>
<a:theme xmlns:a="http://schemas.openxmlformats.org/drawingml/2006/main" name="BohemianVTI">
  <a:themeElements>
    <a:clrScheme name="Boho">
      <a:dk1>
        <a:sysClr val="windowText" lastClr="000000"/>
      </a:dk1>
      <a:lt1>
        <a:sysClr val="window" lastClr="FFFFFF"/>
      </a:lt1>
      <a:dk2>
        <a:srgbClr val="323232"/>
      </a:dk2>
      <a:lt2>
        <a:srgbClr val="F4F1EF"/>
      </a:lt2>
      <a:accent1>
        <a:srgbClr val="8F4F58"/>
      </a:accent1>
      <a:accent2>
        <a:srgbClr val="D09182"/>
      </a:accent2>
      <a:accent3>
        <a:srgbClr val="C7A085"/>
      </a:accent3>
      <a:accent4>
        <a:srgbClr val="ADA085"/>
      </a:accent4>
      <a:accent5>
        <a:srgbClr val="5F787F"/>
      </a:accent5>
      <a:accent6>
        <a:srgbClr val="5A6768"/>
      </a:accent6>
      <a:hlink>
        <a:srgbClr val="A25872"/>
      </a:hlink>
      <a:folHlink>
        <a:srgbClr val="667A7E"/>
      </a:folHlink>
    </a:clrScheme>
    <a:fontScheme name="modern love avenir">
      <a:majorFont>
        <a:latin typeface="Modern Love"/>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ohemianVTI" id="{B5E50611-F7C7-47BC-81A6-BE9493DF8677}" vid="{7A26D0DD-A1A5-444B-B0FB-E7DB9E2D047F}"/>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0</TotalTime>
  <Words>896</Words>
  <Application>Microsoft Office PowerPoint</Application>
  <PresentationFormat>Breedbeeld</PresentationFormat>
  <Paragraphs>33</Paragraphs>
  <Slides>7</Slides>
  <Notes>0</Notes>
  <HiddenSlides>0</HiddenSlides>
  <MMClips>0</MMClips>
  <ScaleCrop>false</ScaleCrop>
  <HeadingPairs>
    <vt:vector size="6" baseType="variant">
      <vt:variant>
        <vt:lpstr>Gebruikte lettertypen</vt:lpstr>
      </vt:variant>
      <vt:variant>
        <vt:i4>9</vt:i4>
      </vt:variant>
      <vt:variant>
        <vt:lpstr>Thema</vt:lpstr>
      </vt:variant>
      <vt:variant>
        <vt:i4>1</vt:i4>
      </vt:variant>
      <vt:variant>
        <vt:lpstr>Diatitels</vt:lpstr>
      </vt:variant>
      <vt:variant>
        <vt:i4>7</vt:i4>
      </vt:variant>
    </vt:vector>
  </HeadingPairs>
  <TitlesOfParts>
    <vt:vector size="17" baseType="lpstr">
      <vt:lpstr>Arial</vt:lpstr>
      <vt:lpstr>Avenir Black</vt:lpstr>
      <vt:lpstr>Avenir Book</vt:lpstr>
      <vt:lpstr>Avenir Next LT Pro</vt:lpstr>
      <vt:lpstr>Avenir Oblique</vt:lpstr>
      <vt:lpstr>Avenir Roman</vt:lpstr>
      <vt:lpstr>Calibri</vt:lpstr>
      <vt:lpstr>capitolium-news-2</vt:lpstr>
      <vt:lpstr>Modern Love</vt:lpstr>
      <vt:lpstr>BohemianVTI</vt:lpstr>
      <vt:lpstr>Ruach</vt:lpstr>
      <vt:lpstr>Verloop</vt:lpstr>
      <vt:lpstr>Landen bij elkaar</vt:lpstr>
      <vt:lpstr>PowerPoint-presentatie</vt:lpstr>
      <vt:lpstr>PowerPoint-presentatie</vt:lpstr>
      <vt:lpstr>PowerPoint-presentatie</vt:lpstr>
      <vt:lpstr>Een wens of bede om mee naar huis te nemen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Ruach</dc:title>
  <dc:creator>Frieda Boeykens</dc:creator>
  <cp:lastModifiedBy>Frieda Boeykens</cp:lastModifiedBy>
  <cp:revision>45</cp:revision>
  <cp:lastPrinted>2023-12-15T09:31:10Z</cp:lastPrinted>
  <dcterms:created xsi:type="dcterms:W3CDTF">2021-01-04T13:21:44Z</dcterms:created>
  <dcterms:modified xsi:type="dcterms:W3CDTF">2024-09-27T09:26:16Z</dcterms:modified>
</cp:coreProperties>
</file>