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7" r:id="rId2"/>
    <p:sldId id="259" r:id="rId3"/>
    <p:sldId id="260" r:id="rId4"/>
    <p:sldId id="628" r:id="rId5"/>
    <p:sldId id="617" r:id="rId6"/>
    <p:sldId id="629" r:id="rId7"/>
    <p:sldId id="618" r:id="rId8"/>
    <p:sldId id="262" r:id="rId9"/>
    <p:sldId id="269" r:id="rId10"/>
    <p:sldId id="588" r:id="rId11"/>
    <p:sldId id="275" r:id="rId12"/>
    <p:sldId id="619" r:id="rId13"/>
    <p:sldId id="282" r:id="rId14"/>
    <p:sldId id="289" r:id="rId15"/>
    <p:sldId id="290" r:id="rId16"/>
    <p:sldId id="291" r:id="rId17"/>
    <p:sldId id="292" r:id="rId18"/>
    <p:sldId id="293" r:id="rId19"/>
    <p:sldId id="294" r:id="rId20"/>
    <p:sldId id="559" r:id="rId21"/>
    <p:sldId id="301" r:id="rId22"/>
    <p:sldId id="302" r:id="rId23"/>
    <p:sldId id="303" r:id="rId24"/>
    <p:sldId id="312" r:id="rId25"/>
    <p:sldId id="543" r:id="rId26"/>
    <p:sldId id="622" r:id="rId27"/>
    <p:sldId id="624" r:id="rId28"/>
    <p:sldId id="623" r:id="rId29"/>
    <p:sldId id="625" r:id="rId30"/>
    <p:sldId id="626" r:id="rId31"/>
    <p:sldId id="627" r:id="rId32"/>
    <p:sldId id="620" r:id="rId33"/>
    <p:sldId id="621" r:id="rId34"/>
    <p:sldId id="585" r:id="rId35"/>
    <p:sldId id="525" r:id="rId36"/>
    <p:sldId id="329" r:id="rId37"/>
  </p:sldIdLst>
  <p:sldSz cx="9144000" cy="6858000" type="screen4x3"/>
  <p:notesSz cx="10018713" cy="68897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9" autoAdjust="0"/>
    <p:restoredTop sz="93907" autoAdjust="0"/>
  </p:normalViewPr>
  <p:slideViewPr>
    <p:cSldViewPr snapToGrid="0">
      <p:cViewPr varScale="1">
        <p:scale>
          <a:sx n="61" d="100"/>
          <a:sy n="61" d="100"/>
        </p:scale>
        <p:origin x="1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6DE431C-9D63-4E5E-A018-C30AD1979F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81393B3-7264-4AC2-BC85-DAE9A1FF76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4952" y="0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9B4C9BC-8A24-452D-AF3A-F87741E2FAC1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F8F2749-768A-45F0-B6C8-8248463B00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EFCA345-5F09-4345-AC68-319E65B473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4952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9A01CEA-725E-47D8-909B-44552068D5A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077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2" cy="34568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7938759-665B-41B6-9A0E-47AD5E263602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459163" y="862013"/>
            <a:ext cx="3100387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001872" y="3315692"/>
            <a:ext cx="8014970" cy="2712839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74952" y="6544067"/>
            <a:ext cx="4341442" cy="34568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E1800A4-E291-4FAB-9CA0-E6E57CA5936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156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87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325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5604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142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56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269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653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422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914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110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365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9F3DC-0F2A-463F-9CB9-9E9C72E9BD3D}" type="datetimeFigureOut">
              <a:rPr lang="nl-BE" smtClean="0"/>
              <a:t>11/09/2025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1FDB-38DB-4FBE-99FA-F0B28B17211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6556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302A715F-1544-40B5-A360-0A4E48153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922" y="534710"/>
            <a:ext cx="3987479" cy="5164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DBE97684-C7AC-47B6-8B3A-9B08E99982BA}"/>
              </a:ext>
            </a:extLst>
          </p:cNvPr>
          <p:cNvSpPr/>
          <p:nvPr/>
        </p:nvSpPr>
        <p:spPr>
          <a:xfrm>
            <a:off x="573908" y="397059"/>
            <a:ext cx="4565651" cy="2239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  <a:spcAft>
                <a:spcPts val="450"/>
              </a:spcAft>
            </a:pPr>
            <a:r>
              <a:rPr lang="nl-BE" sz="4000" b="1" kern="1400" dirty="0">
                <a:solidFill>
                  <a:srgbClr val="00B0F0"/>
                </a:solidFill>
                <a:latin typeface="Algerian" panose="04020705040A02060702" pitchFamily="82" charset="0"/>
              </a:rPr>
              <a:t>Ontmoetings</a:t>
            </a:r>
            <a:r>
              <a:rPr lang="nl-BE" sz="4000" b="1" kern="1400" dirty="0">
                <a:solidFill>
                  <a:srgbClr val="000000"/>
                </a:solidFill>
                <a:latin typeface="Algerian" panose="04020705040A02060702" pitchFamily="82" charset="0"/>
              </a:rPr>
              <a:t>- </a:t>
            </a:r>
            <a:br>
              <a:rPr lang="nl-BE" sz="4000" b="1" kern="1400" dirty="0">
                <a:solidFill>
                  <a:srgbClr val="000000"/>
                </a:solidFill>
                <a:latin typeface="Algerian" panose="04020705040A02060702" pitchFamily="82" charset="0"/>
              </a:rPr>
            </a:br>
            <a:r>
              <a:rPr lang="nl-BE" sz="4000" b="1" kern="1400" dirty="0">
                <a:solidFill>
                  <a:srgbClr val="000000"/>
                </a:solidFill>
                <a:latin typeface="Algerian" panose="04020705040A02060702" pitchFamily="82" charset="0"/>
              </a:rPr>
              <a:t>en </a:t>
            </a:r>
            <a:r>
              <a:rPr lang="nl-BE" sz="4000" b="1" kern="1400" dirty="0" err="1">
                <a:solidFill>
                  <a:srgbClr val="FF0000"/>
                </a:solidFill>
                <a:latin typeface="Algerian" panose="04020705040A02060702" pitchFamily="82" charset="0"/>
              </a:rPr>
              <a:t>zendingmoment</a:t>
            </a:r>
            <a:endParaRPr lang="nl-BE" sz="4000" kern="1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CA4D1FB-342C-4BF5-A4F6-CFD6967A1D37}"/>
              </a:ext>
            </a:extLst>
          </p:cNvPr>
          <p:cNvSpPr txBox="1"/>
          <p:nvPr/>
        </p:nvSpPr>
        <p:spPr>
          <a:xfrm>
            <a:off x="668501" y="4107444"/>
            <a:ext cx="4721879" cy="1591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9000"/>
              </a:lnSpc>
              <a:spcAft>
                <a:spcPts val="450"/>
              </a:spcAft>
            </a:pPr>
            <a:r>
              <a:rPr lang="nl-BE" sz="4000" kern="1400" dirty="0">
                <a:solidFill>
                  <a:srgbClr val="000000"/>
                </a:solidFill>
                <a:latin typeface="Arial Black" panose="020B0A04020102020204" pitchFamily="34" charset="0"/>
              </a:rPr>
              <a:t>Missiepastoraal </a:t>
            </a:r>
          </a:p>
          <a:p>
            <a:pPr algn="ctr">
              <a:lnSpc>
                <a:spcPct val="119000"/>
              </a:lnSpc>
              <a:spcAft>
                <a:spcPts val="450"/>
              </a:spcAft>
            </a:pPr>
            <a:r>
              <a:rPr lang="nl-BE" sz="4000" kern="1400" dirty="0">
                <a:solidFill>
                  <a:srgbClr val="000000"/>
                </a:solidFill>
                <a:latin typeface="Arial Black" panose="020B0A04020102020204" pitchFamily="34" charset="0"/>
              </a:rPr>
              <a:t>bisdom Brugge</a:t>
            </a:r>
          </a:p>
        </p:txBody>
      </p:sp>
    </p:spTree>
    <p:extLst>
      <p:ext uri="{BB962C8B-B14F-4D97-AF65-F5344CB8AC3E}">
        <p14:creationId xmlns:p14="http://schemas.microsoft.com/office/powerpoint/2010/main" val="206744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966" y="482282"/>
            <a:ext cx="7682066" cy="769487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Acclamatie voor het Evangelie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173" y="1251769"/>
            <a:ext cx="7886700" cy="49808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r>
              <a:rPr lang="nl-BE" sz="4400" dirty="0"/>
              <a:t>Woord van God, </a:t>
            </a:r>
            <a:br>
              <a:rPr lang="nl-BE" sz="4400" dirty="0"/>
            </a:br>
            <a:r>
              <a:rPr lang="nl-BE" sz="4400" dirty="0"/>
              <a:t>tot ieder gesproken,</a:t>
            </a:r>
            <a:br>
              <a:rPr lang="nl-BE" sz="4400" dirty="0"/>
            </a:br>
            <a:r>
              <a:rPr lang="nl-BE" sz="4400" dirty="0"/>
              <a:t>dat wij samen zingend verstaan:</a:t>
            </a:r>
            <a:br>
              <a:rPr lang="nl-BE" sz="4400" dirty="0"/>
            </a:br>
            <a:r>
              <a:rPr lang="nl-BE" sz="4400" dirty="0"/>
              <a:t>Woord van God </a:t>
            </a:r>
            <a:br>
              <a:rPr lang="nl-BE" sz="4400" dirty="0"/>
            </a:br>
            <a:r>
              <a:rPr lang="nl-BE" sz="4400" dirty="0"/>
              <a:t>tot ieder gesproken.</a:t>
            </a:r>
            <a:br>
              <a:rPr lang="nl-BE" sz="4400" dirty="0"/>
            </a:br>
            <a:r>
              <a:rPr lang="nl-BE" sz="4400" dirty="0"/>
              <a:t>Alleluia. Alleluia. (2X)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6902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823" y="388031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569" y="1068926"/>
            <a:ext cx="6097376" cy="702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Evangelie: </a:t>
            </a:r>
            <a:r>
              <a:rPr lang="nl-BE" sz="4500" b="1" dirty="0" err="1"/>
              <a:t>Lc</a:t>
            </a:r>
            <a:r>
              <a:rPr lang="nl-BE" sz="4500" b="1" dirty="0"/>
              <a:t> 14, 1. 7-14</a:t>
            </a:r>
            <a:endParaRPr lang="nl-BE" sz="4500" b="1" dirty="0">
              <a:highlight>
                <a:srgbClr val="FFFF00"/>
              </a:highlight>
            </a:endParaRP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9497B339-5A8F-4A27-2A81-6EA228986AE9}"/>
              </a:ext>
            </a:extLst>
          </p:cNvPr>
          <p:cNvSpPr txBox="1">
            <a:spLocks/>
          </p:cNvSpPr>
          <p:nvPr/>
        </p:nvSpPr>
        <p:spPr>
          <a:xfrm>
            <a:off x="450569" y="5225767"/>
            <a:ext cx="6339114" cy="702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diaken Eric De Rous</a:t>
            </a:r>
          </a:p>
        </p:txBody>
      </p:sp>
    </p:spTree>
    <p:extLst>
      <p:ext uri="{BB962C8B-B14F-4D97-AF65-F5344CB8AC3E}">
        <p14:creationId xmlns:p14="http://schemas.microsoft.com/office/powerpoint/2010/main" val="373884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AF5B2-BB77-0264-ED94-DA80DBE31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4474A-D285-2AB1-5B51-804DD4DB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966" y="482282"/>
            <a:ext cx="7682066" cy="769487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Acclamatie na het Evangelie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079907-C2E1-2BAD-B27C-1D4BDA097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910" y="1251769"/>
            <a:ext cx="7886700" cy="49808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r>
              <a:rPr lang="nl-BE" sz="4400" dirty="0"/>
              <a:t>Woord van God, </a:t>
            </a:r>
            <a:br>
              <a:rPr lang="nl-BE" sz="4400" dirty="0"/>
            </a:br>
            <a:r>
              <a:rPr lang="nl-BE" sz="4400" dirty="0"/>
              <a:t>tot ieder gesproken,</a:t>
            </a:r>
            <a:br>
              <a:rPr lang="nl-BE" sz="4400" dirty="0"/>
            </a:br>
            <a:r>
              <a:rPr lang="nl-BE" sz="4400" dirty="0"/>
              <a:t>dat wij samen zingend verstaan:</a:t>
            </a:r>
            <a:br>
              <a:rPr lang="nl-BE" sz="4400" dirty="0"/>
            </a:br>
            <a:r>
              <a:rPr lang="nl-BE" sz="4400" dirty="0"/>
              <a:t>Woord van God </a:t>
            </a:r>
            <a:br>
              <a:rPr lang="nl-BE" sz="4400" dirty="0"/>
            </a:br>
            <a:r>
              <a:rPr lang="nl-BE" sz="4400" dirty="0"/>
              <a:t>tot ieder gesproken.</a:t>
            </a:r>
            <a:br>
              <a:rPr lang="nl-BE" sz="4400" dirty="0"/>
            </a:br>
            <a:r>
              <a:rPr lang="nl-BE" sz="4400" dirty="0"/>
              <a:t>Alleluia. Alleluia. (2X)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9598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6517" y="1028911"/>
            <a:ext cx="2262876" cy="7039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Homilie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669" y="338871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5BEFA0C-8F56-581B-5F13-C9F1A465D5D4}"/>
              </a:ext>
            </a:extLst>
          </p:cNvPr>
          <p:cNvSpPr txBox="1">
            <a:spLocks/>
          </p:cNvSpPr>
          <p:nvPr/>
        </p:nvSpPr>
        <p:spPr>
          <a:xfrm>
            <a:off x="986517" y="4950191"/>
            <a:ext cx="4192152" cy="703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Mgr. Lode</a:t>
            </a:r>
          </a:p>
        </p:txBody>
      </p:sp>
    </p:spTree>
    <p:extLst>
      <p:ext uri="{BB962C8B-B14F-4D97-AF65-F5344CB8AC3E}">
        <p14:creationId xmlns:p14="http://schemas.microsoft.com/office/powerpoint/2010/main" val="334868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5137" y="1110489"/>
            <a:ext cx="4268256" cy="641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Voorbeden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006" y="338300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6D9FB430-EA4B-9C3A-7BF0-A6CEE661E724}"/>
              </a:ext>
            </a:extLst>
          </p:cNvPr>
          <p:cNvSpPr txBox="1">
            <a:spLocks/>
          </p:cNvSpPr>
          <p:nvPr/>
        </p:nvSpPr>
        <p:spPr>
          <a:xfrm>
            <a:off x="775137" y="4867937"/>
            <a:ext cx="5667704" cy="641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stuurgroep leden</a:t>
            </a:r>
          </a:p>
        </p:txBody>
      </p:sp>
    </p:spTree>
    <p:extLst>
      <p:ext uri="{BB962C8B-B14F-4D97-AF65-F5344CB8AC3E}">
        <p14:creationId xmlns:p14="http://schemas.microsoft.com/office/powerpoint/2010/main" val="210494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74" y="364115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Voorbeden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00" y="978442"/>
            <a:ext cx="8396155" cy="43121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nl-BE" sz="32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Voor Paus Leo en onze bisschop Lode, 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voor alle bisschoppen, priesters, diakens, 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pastoraal werkenden, ook voor alle missionarissen, 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vrouwen en mannen in het ontwikkelingswerk: 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mogen zij allen vanuit de vreugde van het Evangelie kracht en waardering ontvangen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voor hun wereldwijde inzet.</a:t>
            </a:r>
            <a:br>
              <a:rPr lang="nl-BE" sz="35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br>
              <a:rPr lang="nl-BE" sz="3225" dirty="0">
                <a:solidFill>
                  <a:srgbClr val="00000A"/>
                </a:solidFill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b="1" dirty="0"/>
              <a:t>Laat ons zingend bidden…</a:t>
            </a:r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r>
              <a:rPr lang="nl-BE" sz="3000" b="1" dirty="0"/>
              <a:t>          </a:t>
            </a:r>
            <a:r>
              <a:rPr lang="nl-BE" sz="3000" b="1" dirty="0" err="1"/>
              <a:t>Ubi</a:t>
            </a:r>
            <a:r>
              <a:rPr lang="nl-BE" sz="3000" b="1" dirty="0"/>
              <a:t> caritas et </a:t>
            </a:r>
            <a:r>
              <a:rPr lang="nl-BE" sz="3000" b="1" dirty="0" err="1"/>
              <a:t>amor</a:t>
            </a:r>
            <a:r>
              <a:rPr lang="nl-BE" sz="3000" b="1" dirty="0"/>
              <a:t>, </a:t>
            </a:r>
            <a:r>
              <a:rPr lang="nl-BE" sz="3000" b="1" dirty="0" err="1"/>
              <a:t>ubi</a:t>
            </a:r>
            <a:r>
              <a:rPr lang="nl-BE" sz="3000" b="1" dirty="0"/>
              <a:t> caritas, Deus </a:t>
            </a:r>
            <a:r>
              <a:rPr lang="nl-BE" sz="3000" b="1" dirty="0" err="1"/>
              <a:t>ibi</a:t>
            </a:r>
            <a:r>
              <a:rPr lang="nl-BE" sz="3000" b="1" dirty="0"/>
              <a:t> </a:t>
            </a:r>
            <a:r>
              <a:rPr lang="nl-BE" sz="3000" b="1" dirty="0" err="1"/>
              <a:t>est.</a:t>
            </a:r>
            <a:endParaRPr lang="nl-BE" sz="30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BE15763-4BE9-447D-821F-4203B12F0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83" y="265793"/>
            <a:ext cx="1281772" cy="165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EBEA35BB-94CB-443A-B7CD-C9D5822B9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45" y="4458184"/>
            <a:ext cx="627738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86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218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Voorbeden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537" y="962947"/>
            <a:ext cx="8506925" cy="41922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God onze Vader, aan U vertrouwen wij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elkaar toe; mannen, vrouwen en jongeren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uit verschillende landen, talen en culturen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in ons bisdom. Moge deze samenkomst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ons eraan herinneren dat wij allen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U als Vader hebben. Open elke dag </a:t>
            </a:r>
            <a:b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225" dirty="0">
                <a:ea typeface="SimSun" panose="02010600030101010101" pitchFamily="2" charset="-122"/>
                <a:cs typeface="Arial" panose="020B0604020202020204" pitchFamily="34" charset="0"/>
              </a:rPr>
              <a:t>voor ons de weg van eenheid en broederlijkheid.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br>
              <a:rPr lang="nl-BE" b="1" dirty="0"/>
            </a:br>
            <a:r>
              <a:rPr lang="nl-BE" sz="3200" b="1" dirty="0"/>
              <a:t>Laat ons zingend bidden…</a:t>
            </a:r>
          </a:p>
          <a:p>
            <a:pPr marL="0" indent="0">
              <a:buNone/>
            </a:pPr>
            <a:endParaRPr lang="nl-BE" sz="3200" b="1" dirty="0"/>
          </a:p>
          <a:p>
            <a:pPr marL="0" indent="0">
              <a:buNone/>
            </a:pPr>
            <a:r>
              <a:rPr lang="en-US" sz="3200" b="1" dirty="0"/>
              <a:t>        </a:t>
            </a:r>
            <a:r>
              <a:rPr lang="nl-BE" sz="3200" b="1" dirty="0" err="1"/>
              <a:t>Ubi</a:t>
            </a:r>
            <a:r>
              <a:rPr lang="nl-BE" sz="3200" b="1" dirty="0"/>
              <a:t> caritas et </a:t>
            </a:r>
            <a:r>
              <a:rPr lang="nl-BE" sz="3200" b="1" dirty="0" err="1"/>
              <a:t>amor</a:t>
            </a:r>
            <a:r>
              <a:rPr lang="nl-BE" sz="3200" b="1" dirty="0"/>
              <a:t>, </a:t>
            </a:r>
            <a:r>
              <a:rPr lang="nl-BE" sz="3200" b="1" dirty="0" err="1"/>
              <a:t>ubi</a:t>
            </a:r>
            <a:r>
              <a:rPr lang="nl-BE" sz="3200" b="1" dirty="0"/>
              <a:t> caritas, Deus </a:t>
            </a:r>
            <a:r>
              <a:rPr lang="nl-BE" sz="3200" b="1" dirty="0" err="1"/>
              <a:t>ibi</a:t>
            </a:r>
            <a:r>
              <a:rPr lang="nl-BE" sz="3200" b="1" dirty="0"/>
              <a:t> </a:t>
            </a:r>
            <a:r>
              <a:rPr lang="nl-BE" sz="3200" b="1" dirty="0" err="1"/>
              <a:t>est.</a:t>
            </a:r>
            <a:endParaRPr lang="nl-BE" sz="3200" dirty="0"/>
          </a:p>
          <a:p>
            <a:pPr marL="0" indent="0">
              <a:buNone/>
            </a:pPr>
            <a:endParaRPr lang="nl-BE" sz="3200" dirty="0"/>
          </a:p>
          <a:p>
            <a:pPr marL="0" indent="0">
              <a:buNone/>
            </a:pPr>
            <a:endParaRPr lang="nl-BE" sz="3200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6308A4F-6D56-49CD-BFB3-0F36B37B0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749" y="260294"/>
            <a:ext cx="1288391" cy="166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4D6A65F-2930-4247-AF54-9D0F8C379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7" y="4215251"/>
            <a:ext cx="627738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47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75342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Voorbeden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403" y="1052749"/>
            <a:ext cx="8491193" cy="4353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Voor onze gemeenschappen en voor elk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van ons; dat wij in Jezus onze bron van geloof,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hoop en liefde vinden en onze bezieling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voor een leven in dienst als broeders en zusters;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voor de zieken, de eenzamen, de armen,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de vluchtelingen en al wie slachtoffer is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van oorlog, racisme en discriminatie. </a:t>
            </a:r>
          </a:p>
          <a:p>
            <a:pPr marL="0" indent="0">
              <a:buNone/>
            </a:pPr>
            <a:r>
              <a:rPr lang="nl-BE" sz="3000" b="1" dirty="0"/>
              <a:t>Laat ons zingend bidden…</a:t>
            </a:r>
          </a:p>
          <a:p>
            <a:pPr marL="0" indent="0">
              <a:buNone/>
            </a:pPr>
            <a:r>
              <a:rPr lang="nl-BE" b="1" dirty="0"/>
              <a:t>         </a:t>
            </a:r>
            <a:r>
              <a:rPr lang="nl-BE" sz="3000" b="1" dirty="0" err="1"/>
              <a:t>Ubi</a:t>
            </a:r>
            <a:r>
              <a:rPr lang="nl-BE" sz="3000" b="1" dirty="0"/>
              <a:t> caritas et </a:t>
            </a:r>
            <a:r>
              <a:rPr lang="nl-BE" sz="3000" b="1" dirty="0" err="1"/>
              <a:t>amor</a:t>
            </a:r>
            <a:r>
              <a:rPr lang="nl-BE" sz="3000" b="1" dirty="0"/>
              <a:t>, </a:t>
            </a:r>
            <a:r>
              <a:rPr lang="nl-BE" sz="3000" b="1" dirty="0" err="1"/>
              <a:t>ubi</a:t>
            </a:r>
            <a:r>
              <a:rPr lang="nl-BE" sz="3000" b="1" dirty="0"/>
              <a:t> caritas, Deus </a:t>
            </a:r>
            <a:r>
              <a:rPr lang="nl-BE" sz="3000" b="1" dirty="0" err="1"/>
              <a:t>ibi</a:t>
            </a:r>
            <a:r>
              <a:rPr lang="nl-BE" sz="3000" b="1" dirty="0"/>
              <a:t> </a:t>
            </a:r>
            <a:r>
              <a:rPr lang="nl-BE" sz="3000" b="1" dirty="0" err="1"/>
              <a:t>est.</a:t>
            </a:r>
            <a:endParaRPr lang="nl-BE" sz="3000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22DEAB-88DB-43C4-8F9F-F402177C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71" y="375342"/>
            <a:ext cx="1217525" cy="15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BF9E8CB-00E4-4DDF-9024-08A0D1B7E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55" y="4602031"/>
            <a:ext cx="627738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07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218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Voorbeden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330" y="1016625"/>
            <a:ext cx="8487698" cy="3309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Voor hen die de naties regeren;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dat zij rechtvaardig en gelijkwaardig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de ontwikkeling van de volkeren bevorderen;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en een einde maken aan de honger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  <a:t>en de uitbuiting van onze Aarde. </a:t>
            </a:r>
            <a:br>
              <a:rPr lang="nl-BE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nl-BE" sz="3000" b="1" dirty="0"/>
              <a:t>Laat ons zingend bidden…</a:t>
            </a:r>
          </a:p>
          <a:p>
            <a:pPr marL="0" indent="0">
              <a:buNone/>
            </a:pPr>
            <a:r>
              <a:rPr lang="nl-BE" b="1" dirty="0"/>
              <a:t>           </a:t>
            </a:r>
            <a:r>
              <a:rPr lang="nl-BE" sz="3000" b="1" dirty="0" err="1"/>
              <a:t>Ubi</a:t>
            </a:r>
            <a:r>
              <a:rPr lang="nl-BE" sz="3000" b="1" dirty="0"/>
              <a:t> caritas et </a:t>
            </a:r>
            <a:r>
              <a:rPr lang="nl-BE" sz="3000" b="1" dirty="0" err="1"/>
              <a:t>amor</a:t>
            </a:r>
            <a:r>
              <a:rPr lang="nl-BE" sz="3000" b="1" dirty="0"/>
              <a:t>, </a:t>
            </a:r>
            <a:r>
              <a:rPr lang="nl-BE" sz="3000" b="1" dirty="0" err="1"/>
              <a:t>ubi</a:t>
            </a:r>
            <a:r>
              <a:rPr lang="nl-BE" sz="3000" b="1" dirty="0"/>
              <a:t> caritas, Deus </a:t>
            </a:r>
            <a:r>
              <a:rPr lang="nl-BE" sz="3000" b="1" dirty="0" err="1"/>
              <a:t>ibi</a:t>
            </a:r>
            <a:r>
              <a:rPr lang="nl-BE" sz="3000" b="1" dirty="0"/>
              <a:t> </a:t>
            </a:r>
            <a:r>
              <a:rPr lang="nl-BE" sz="3000" b="1" dirty="0" err="1"/>
              <a:t>est.</a:t>
            </a:r>
            <a:endParaRPr lang="nl-BE" sz="3000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22DEAB-88DB-43C4-8F9F-F402177C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702" y="243218"/>
            <a:ext cx="1235787" cy="1600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E92A919-B763-4249-BBE5-E22021E8D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92" y="3648146"/>
            <a:ext cx="627738" cy="50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37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96" y="351001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Voorbeden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3" y="1061885"/>
            <a:ext cx="9020907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br>
              <a:rPr lang="nl-BE" dirty="0"/>
            </a:br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22DEAB-88DB-43C4-8F9F-F402177C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4" y="362257"/>
            <a:ext cx="1363616" cy="176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8C5494BB-7914-458A-80D1-0CC53E4D3724}"/>
              </a:ext>
            </a:extLst>
          </p:cNvPr>
          <p:cNvSpPr txBox="1"/>
          <p:nvPr/>
        </p:nvSpPr>
        <p:spPr>
          <a:xfrm>
            <a:off x="1000269" y="1172621"/>
            <a:ext cx="614215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Bidden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wij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nu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ook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even </a:t>
            </a:r>
            <a:b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in de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stilte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van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ons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hart </a:t>
            </a:r>
            <a:b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en met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grote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dankbaarheid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, </a:t>
            </a:r>
            <a:endParaRPr lang="nl-BE" sz="3000" dirty="0"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voor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alle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overleden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missionarissen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b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</a:b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van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wie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wij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tijdens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het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voorbije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jaar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afscheid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hebben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moeten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000" dirty="0" err="1">
                <a:ea typeface="SimSun" panose="02010600030101010101" pitchFamily="2" charset="-122"/>
                <a:cs typeface="Arial" panose="020B0604020202020204" pitchFamily="34" charset="0"/>
              </a:rPr>
              <a:t>nemen</a:t>
            </a:r>
            <a:r>
              <a:rPr lang="en-US" sz="3000" dirty="0">
                <a:ea typeface="SimSun" panose="02010600030101010101" pitchFamily="2" charset="-122"/>
                <a:cs typeface="Arial" panose="020B0604020202020204" pitchFamily="34" charset="0"/>
              </a:rPr>
              <a:t>…</a:t>
            </a:r>
            <a:endParaRPr lang="nl-BE" sz="3000" dirty="0"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15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2191" y="1537673"/>
            <a:ext cx="4286478" cy="8400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Welkomstwoord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669" y="584676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4A6F8E50-49AB-8C80-08F7-0B047384A952}"/>
              </a:ext>
            </a:extLst>
          </p:cNvPr>
          <p:cNvSpPr txBox="1">
            <a:spLocks/>
          </p:cNvSpPr>
          <p:nvPr/>
        </p:nvSpPr>
        <p:spPr>
          <a:xfrm>
            <a:off x="892191" y="5345023"/>
            <a:ext cx="5540140" cy="8400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Marleen Palfliet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2CD9C8F-54B4-4337-2692-D0BED879D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91" y="2526767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327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4464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/>
              <a:t>Moment van dankbaar gedenken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3" y="1455331"/>
            <a:ext cx="9020907" cy="4545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br>
              <a:rPr lang="nl-BE" dirty="0"/>
            </a:br>
            <a:endParaRPr lang="nl-B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222DEAB-88DB-43C4-8F9F-F402177C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34" y="1282067"/>
            <a:ext cx="1363616" cy="176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6" name="Picture 2" descr="Verbinding met jezelf: “Dat je lichtje branden mag” - PDS coaching">
            <a:extLst>
              <a:ext uri="{FF2B5EF4-FFF2-40B4-BE49-F238E27FC236}">
                <a16:creationId xmlns:a16="http://schemas.microsoft.com/office/drawing/2014/main" id="{6C7EFBA0-54D6-4710-A7A1-6BC696ACD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39" y="1270621"/>
            <a:ext cx="5486400" cy="335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4E903DB0-96BE-E8F7-80EE-F991F815E83C}"/>
              </a:ext>
            </a:extLst>
          </p:cNvPr>
          <p:cNvSpPr txBox="1">
            <a:spLocks/>
          </p:cNvSpPr>
          <p:nvPr/>
        </p:nvSpPr>
        <p:spPr>
          <a:xfrm>
            <a:off x="765284" y="5693734"/>
            <a:ext cx="7886700" cy="614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500" b="1" dirty="0"/>
              <a:t>Door Pr. Dominique</a:t>
            </a:r>
          </a:p>
        </p:txBody>
      </p:sp>
    </p:spTree>
    <p:extLst>
      <p:ext uri="{BB962C8B-B14F-4D97-AF65-F5344CB8AC3E}">
        <p14:creationId xmlns:p14="http://schemas.microsoft.com/office/powerpoint/2010/main" val="648730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009" y="1241360"/>
            <a:ext cx="4268256" cy="805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Onze Vader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837" y="378199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119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2960"/>
            <a:ext cx="7886700" cy="614032"/>
          </a:xfrm>
        </p:spPr>
        <p:txBody>
          <a:bodyPr>
            <a:noAutofit/>
          </a:bodyPr>
          <a:lstStyle/>
          <a:p>
            <a:pPr algn="ctr"/>
            <a:r>
              <a:rPr lang="nl-BE" sz="4500" b="1" dirty="0">
                <a:latin typeface="+mn-lt"/>
              </a:rPr>
              <a:t>Onze Vader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1034"/>
            <a:ext cx="8221060" cy="58069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4800" b="1" dirty="0"/>
              <a:t>Onze Vader, die in de hemel zijt, </a:t>
            </a:r>
            <a:br>
              <a:rPr lang="nl-BE" sz="4800" b="1" dirty="0"/>
            </a:br>
            <a:r>
              <a:rPr lang="nl-BE" sz="4800" b="1" dirty="0"/>
              <a:t>uw naam worde geheiligd, </a:t>
            </a:r>
            <a:br>
              <a:rPr lang="nl-BE" sz="4800" b="1" dirty="0"/>
            </a:br>
            <a:r>
              <a:rPr lang="nl-BE" sz="4800" b="1" dirty="0"/>
              <a:t>uw rijk kome, uw wil geschiede </a:t>
            </a:r>
            <a:br>
              <a:rPr lang="nl-BE" sz="4800" b="1" dirty="0"/>
            </a:br>
            <a:r>
              <a:rPr lang="nl-BE" sz="4800" b="1" dirty="0"/>
              <a:t>op aarde zoals in de hemel.</a:t>
            </a:r>
            <a:br>
              <a:rPr lang="nl-BE" sz="4800" b="1" dirty="0"/>
            </a:br>
            <a:r>
              <a:rPr lang="nl-BE" sz="4800" b="1" dirty="0"/>
              <a:t>Geef ons heden ons </a:t>
            </a:r>
            <a:br>
              <a:rPr lang="nl-BE" sz="4800" b="1" dirty="0"/>
            </a:br>
            <a:r>
              <a:rPr lang="nl-BE" sz="4800" b="1" dirty="0"/>
              <a:t>dagelijks brood</a:t>
            </a:r>
            <a:br>
              <a:rPr lang="nl-BE" sz="4800" b="1" dirty="0"/>
            </a:br>
            <a:r>
              <a:rPr lang="nl-BE" sz="4800" b="1" dirty="0"/>
              <a:t>en vergeef ons onze schulden, </a:t>
            </a:r>
            <a:br>
              <a:rPr lang="nl-BE" sz="4800" b="1" dirty="0"/>
            </a:br>
            <a:r>
              <a:rPr lang="nl-BE" sz="4800" b="1" dirty="0"/>
              <a:t>zoals ook wij vergeven </a:t>
            </a:r>
            <a:br>
              <a:rPr lang="nl-BE" sz="4800" b="1" dirty="0"/>
            </a:br>
            <a:r>
              <a:rPr lang="nl-BE" sz="4800" b="1" dirty="0"/>
              <a:t>aan onze schuldenaren </a:t>
            </a:r>
            <a:br>
              <a:rPr lang="nl-BE" sz="4800" b="1" dirty="0"/>
            </a:br>
            <a:r>
              <a:rPr lang="nl-BE" sz="4800" b="1" dirty="0"/>
              <a:t>en breng ons niet in beproeving </a:t>
            </a:r>
            <a:br>
              <a:rPr lang="nl-BE" sz="4800" b="1" dirty="0"/>
            </a:br>
            <a:r>
              <a:rPr lang="nl-BE" sz="4800" b="1" dirty="0"/>
              <a:t>maar verlos ons van het kwade. </a:t>
            </a:r>
            <a:br>
              <a:rPr lang="nl-BE" sz="4800" b="1" dirty="0"/>
            </a:br>
            <a:r>
              <a:rPr lang="nl-BE" sz="4800" b="1" dirty="0"/>
              <a:t>Amen.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b="1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1862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581" y="906517"/>
            <a:ext cx="4268256" cy="7039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Vredeswens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837" y="348702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112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7287" y="1662521"/>
            <a:ext cx="4447137" cy="27914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BE" sz="4500" b="1" dirty="0"/>
              <a:t>Zendingsmoment</a:t>
            </a:r>
          </a:p>
          <a:p>
            <a:pPr marL="0" indent="0" algn="ctr">
              <a:buNone/>
            </a:pPr>
            <a:endParaRPr lang="nl-BE" sz="4500" b="1" dirty="0"/>
          </a:p>
          <a:p>
            <a:pPr marL="0" indent="0" algn="ctr">
              <a:buNone/>
            </a:pPr>
            <a:r>
              <a:rPr lang="nl-BE" sz="4500" b="1" dirty="0"/>
              <a:t>Missiepastoraal</a:t>
            </a:r>
          </a:p>
          <a:p>
            <a:pPr marL="0" indent="0" algn="ctr">
              <a:buNone/>
            </a:pPr>
            <a:r>
              <a:rPr lang="nl-BE" sz="4500" b="1" dirty="0"/>
              <a:t>bisdom Brugge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210" y="389248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809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86" y="3103775"/>
            <a:ext cx="8389227" cy="245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err="1"/>
              <a:t>Vlam</a:t>
            </a:r>
            <a:r>
              <a:rPr lang="en-US" sz="4400" b="1" dirty="0"/>
              <a:t> van </a:t>
            </a:r>
            <a:r>
              <a:rPr lang="en-US" sz="4400" b="1" dirty="0" err="1"/>
              <a:t>liefde</a:t>
            </a:r>
            <a:r>
              <a:rPr lang="en-US" sz="4400" b="1" dirty="0"/>
              <a:t>, hoop die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doet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hoor </a:t>
            </a:r>
            <a:r>
              <a:rPr lang="en-US" sz="4400" b="1" dirty="0" err="1"/>
              <a:t>ons</a:t>
            </a:r>
            <a:r>
              <a:rPr lang="en-US" sz="4400" b="1" dirty="0"/>
              <a:t> lied, </a:t>
            </a:r>
            <a:r>
              <a:rPr lang="en-US" sz="4400" b="1" dirty="0" err="1"/>
              <a:t>een</a:t>
            </a:r>
            <a:r>
              <a:rPr lang="en-US" sz="4400" b="1" dirty="0"/>
              <a:t> </a:t>
            </a:r>
            <a:r>
              <a:rPr lang="en-US" sz="4400" b="1" dirty="0" err="1"/>
              <a:t>lofzang</a:t>
            </a:r>
            <a:r>
              <a:rPr lang="en-US" sz="4400" b="1" dirty="0"/>
              <a:t> </a:t>
            </a:r>
            <a:r>
              <a:rPr lang="en-US" sz="4400" b="1" dirty="0" err="1"/>
              <a:t>uit</a:t>
            </a:r>
            <a:r>
              <a:rPr lang="en-US" sz="4400" b="1" dirty="0"/>
              <a:t> </a:t>
            </a:r>
            <a:r>
              <a:rPr lang="en-US" sz="4400" b="1" dirty="0" err="1"/>
              <a:t>ons</a:t>
            </a:r>
            <a:r>
              <a:rPr lang="en-US" sz="4400" b="1" dirty="0"/>
              <a:t> hart.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 err="1"/>
              <a:t>Gij</a:t>
            </a:r>
            <a:r>
              <a:rPr lang="en-US" sz="4400" b="1" dirty="0"/>
              <a:t>, de </a:t>
            </a:r>
            <a:r>
              <a:rPr lang="en-US" sz="4400" b="1" dirty="0" err="1"/>
              <a:t>bron</a:t>
            </a:r>
            <a:r>
              <a:rPr lang="en-US" sz="4400" b="1" dirty="0"/>
              <a:t> van </a:t>
            </a:r>
            <a:r>
              <a:rPr lang="en-US" sz="4400" b="1" dirty="0" err="1"/>
              <a:t>vred'en</a:t>
            </a:r>
            <a:r>
              <a:rPr lang="en-US" sz="4400" b="1" dirty="0"/>
              <a:t> </a:t>
            </a:r>
            <a:r>
              <a:rPr lang="en-US" sz="4400" b="1" dirty="0" err="1"/>
              <a:t>eeuwig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laat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veilig</a:t>
            </a:r>
            <a:r>
              <a:rPr lang="en-US" sz="4400" b="1" dirty="0"/>
              <a:t> </a:t>
            </a:r>
            <a:r>
              <a:rPr lang="en-US" sz="4400" b="1" dirty="0" err="1"/>
              <a:t>voortgaan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uw</a:t>
            </a:r>
            <a:r>
              <a:rPr lang="en-US" sz="4400" b="1" dirty="0"/>
              <a:t> hand.</a:t>
            </a:r>
            <a:endParaRPr lang="nl-BE" sz="4400" b="1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2C67283-C2B4-710B-4A6E-E891E3957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3003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6DE9C-CA23-B865-C784-E8627864A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E032D-2C39-6271-B5B1-B7186275C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550DE3-1D20-28E3-B090-1C55B81F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96" y="2776422"/>
            <a:ext cx="8766174" cy="4081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/>
              <a:t>1. Alle </a:t>
            </a:r>
            <a:r>
              <a:rPr lang="en-US" sz="4800" dirty="0" err="1"/>
              <a:t>landen</a:t>
            </a:r>
            <a:r>
              <a:rPr lang="en-US" sz="4800" dirty="0"/>
              <a:t>, </a:t>
            </a:r>
            <a:r>
              <a:rPr lang="en-US" sz="4800" dirty="0" err="1"/>
              <a:t>volkeren</a:t>
            </a:r>
            <a:r>
              <a:rPr lang="en-US" sz="4800" dirty="0"/>
              <a:t> en </a:t>
            </a:r>
            <a:r>
              <a:rPr lang="en-US" sz="4800" dirty="0" err="1"/>
              <a:t>talen</a:t>
            </a:r>
            <a:endParaRPr lang="nl-BE" sz="4800" dirty="0"/>
          </a:p>
          <a:p>
            <a:pPr marL="0" indent="0">
              <a:buNone/>
            </a:pPr>
            <a:r>
              <a:rPr lang="en-US" sz="4800" dirty="0"/>
              <a:t>die in </a:t>
            </a:r>
            <a:r>
              <a:rPr lang="en-US" sz="4800" dirty="0" err="1"/>
              <a:t>nacht</a:t>
            </a:r>
            <a:r>
              <a:rPr lang="en-US" sz="4800" dirty="0"/>
              <a:t> en </a:t>
            </a:r>
            <a:r>
              <a:rPr lang="en-US" sz="4800" dirty="0" err="1"/>
              <a:t>duisternis</a:t>
            </a:r>
            <a:r>
              <a:rPr lang="en-US" sz="4800" dirty="0"/>
              <a:t> </a:t>
            </a:r>
            <a:r>
              <a:rPr lang="en-US" sz="4800" dirty="0" err="1"/>
              <a:t>verdwalen</a:t>
            </a:r>
            <a:r>
              <a:rPr lang="en-US" sz="4800" dirty="0"/>
              <a:t>,</a:t>
            </a:r>
            <a:endParaRPr lang="nl-BE" sz="4800" dirty="0"/>
          </a:p>
          <a:p>
            <a:pPr marL="0" indent="0">
              <a:buNone/>
            </a:pPr>
            <a:r>
              <a:rPr lang="en-US" sz="4800" dirty="0" err="1"/>
              <a:t>zien</a:t>
            </a:r>
            <a:r>
              <a:rPr lang="en-US" sz="4800" dirty="0"/>
              <a:t> </a:t>
            </a:r>
            <a:r>
              <a:rPr lang="en-US" sz="4800" dirty="0" err="1"/>
              <a:t>een</a:t>
            </a:r>
            <a:r>
              <a:rPr lang="en-US" sz="4800" dirty="0"/>
              <a:t> </a:t>
            </a:r>
            <a:r>
              <a:rPr lang="en-US" sz="4800" dirty="0" err="1"/>
              <a:t>licht</a:t>
            </a:r>
            <a:r>
              <a:rPr lang="en-US" sz="4800" dirty="0"/>
              <a:t>: </a:t>
            </a:r>
          </a:p>
          <a:p>
            <a:pPr marL="0" indent="0">
              <a:buNone/>
            </a:pPr>
            <a:r>
              <a:rPr lang="en-US" sz="4800" dirty="0" err="1"/>
              <a:t>uw</a:t>
            </a:r>
            <a:r>
              <a:rPr lang="en-US" sz="4800" dirty="0"/>
              <a:t> </a:t>
            </a:r>
            <a:r>
              <a:rPr lang="en-US" sz="4800" dirty="0" err="1"/>
              <a:t>Woord</a:t>
            </a:r>
            <a:r>
              <a:rPr lang="en-US" sz="4800" dirty="0"/>
              <a:t> </a:t>
            </a:r>
            <a:r>
              <a:rPr lang="en-US" sz="4800" dirty="0" err="1"/>
              <a:t>komt</a:t>
            </a:r>
            <a:r>
              <a:rPr lang="en-US" sz="4800" dirty="0"/>
              <a:t> hen </a:t>
            </a:r>
            <a:r>
              <a:rPr lang="en-US" sz="4800" dirty="0" err="1"/>
              <a:t>bezoeken</a:t>
            </a:r>
            <a:r>
              <a:rPr lang="en-US" sz="4800" dirty="0"/>
              <a:t>.</a:t>
            </a:r>
            <a:endParaRPr lang="nl-BE" sz="4800" dirty="0"/>
          </a:p>
          <a:p>
            <a:pPr marL="0" indent="0">
              <a:buNone/>
            </a:pPr>
            <a:r>
              <a:rPr lang="en-US" sz="4800" dirty="0"/>
              <a:t>Wie </a:t>
            </a:r>
            <a:r>
              <a:rPr lang="en-US" sz="4800" dirty="0" err="1"/>
              <a:t>gebroken</a:t>
            </a:r>
            <a:r>
              <a:rPr lang="en-US" sz="4800" dirty="0"/>
              <a:t> is, </a:t>
            </a:r>
          </a:p>
          <a:p>
            <a:pPr marL="0" indent="0">
              <a:buNone/>
            </a:pPr>
            <a:r>
              <a:rPr lang="en-US" sz="4800" dirty="0"/>
              <a:t>mag </a:t>
            </a:r>
            <a:r>
              <a:rPr lang="en-US" sz="4800" dirty="0" err="1"/>
              <a:t>uw</a:t>
            </a:r>
            <a:r>
              <a:rPr lang="en-US" sz="4800" dirty="0"/>
              <a:t> Zoon </a:t>
            </a:r>
            <a:r>
              <a:rPr lang="en-US" sz="4800" dirty="0" err="1"/>
              <a:t>ontmoeten</a:t>
            </a:r>
            <a:r>
              <a:rPr lang="en-US" sz="4800" dirty="0"/>
              <a:t>.</a:t>
            </a:r>
            <a:endParaRPr lang="nl-BE" sz="48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EAE3B8-F72A-1CC2-9970-D2C3BFEF3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9475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2634C-C6F3-7A56-E5DE-17B68698A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F010C-5ABC-05F1-72B9-6028B9BB3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131C7B-F6AF-4449-BC71-53B01C6C0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86" y="3103775"/>
            <a:ext cx="8389227" cy="245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err="1"/>
              <a:t>Vlam</a:t>
            </a:r>
            <a:r>
              <a:rPr lang="en-US" sz="4400" b="1" dirty="0"/>
              <a:t> van </a:t>
            </a:r>
            <a:r>
              <a:rPr lang="en-US" sz="4400" b="1" dirty="0" err="1"/>
              <a:t>liefde</a:t>
            </a:r>
            <a:r>
              <a:rPr lang="en-US" sz="4400" b="1" dirty="0"/>
              <a:t>, hoop die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doet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hoor </a:t>
            </a:r>
            <a:r>
              <a:rPr lang="en-US" sz="4400" b="1" dirty="0" err="1"/>
              <a:t>ons</a:t>
            </a:r>
            <a:r>
              <a:rPr lang="en-US" sz="4400" b="1" dirty="0"/>
              <a:t> lied, </a:t>
            </a:r>
            <a:r>
              <a:rPr lang="en-US" sz="4400" b="1" dirty="0" err="1"/>
              <a:t>een</a:t>
            </a:r>
            <a:r>
              <a:rPr lang="en-US" sz="4400" b="1" dirty="0"/>
              <a:t> </a:t>
            </a:r>
            <a:r>
              <a:rPr lang="en-US" sz="4400" b="1" dirty="0" err="1"/>
              <a:t>lofzang</a:t>
            </a:r>
            <a:r>
              <a:rPr lang="en-US" sz="4400" b="1" dirty="0"/>
              <a:t> </a:t>
            </a:r>
            <a:r>
              <a:rPr lang="en-US" sz="4400" b="1" dirty="0" err="1"/>
              <a:t>uit</a:t>
            </a:r>
            <a:r>
              <a:rPr lang="en-US" sz="4400" b="1" dirty="0"/>
              <a:t> </a:t>
            </a:r>
            <a:r>
              <a:rPr lang="en-US" sz="4400" b="1" dirty="0" err="1"/>
              <a:t>ons</a:t>
            </a:r>
            <a:r>
              <a:rPr lang="en-US" sz="4400" b="1" dirty="0"/>
              <a:t> hart.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 err="1"/>
              <a:t>Gij</a:t>
            </a:r>
            <a:r>
              <a:rPr lang="en-US" sz="4400" b="1" dirty="0"/>
              <a:t>, de </a:t>
            </a:r>
            <a:r>
              <a:rPr lang="en-US" sz="4400" b="1" dirty="0" err="1"/>
              <a:t>bron</a:t>
            </a:r>
            <a:r>
              <a:rPr lang="en-US" sz="4400" b="1" dirty="0"/>
              <a:t> van </a:t>
            </a:r>
            <a:r>
              <a:rPr lang="en-US" sz="4400" b="1" dirty="0" err="1"/>
              <a:t>vred'en</a:t>
            </a:r>
            <a:r>
              <a:rPr lang="en-US" sz="4400" b="1" dirty="0"/>
              <a:t> </a:t>
            </a:r>
            <a:r>
              <a:rPr lang="en-US" sz="4400" b="1" dirty="0" err="1"/>
              <a:t>eeuwig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laat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veilig</a:t>
            </a:r>
            <a:r>
              <a:rPr lang="en-US" sz="4400" b="1" dirty="0"/>
              <a:t> </a:t>
            </a:r>
            <a:r>
              <a:rPr lang="en-US" sz="4400" b="1" dirty="0" err="1"/>
              <a:t>voortgaan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uw</a:t>
            </a:r>
            <a:r>
              <a:rPr lang="en-US" sz="4400" b="1" dirty="0"/>
              <a:t> hand.</a:t>
            </a:r>
            <a:endParaRPr lang="nl-BE" sz="4400" b="1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D720195-4CE3-B8A8-9A4A-F4E5AE676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3454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4E81E-0F70-204F-BBD8-037D2F8DC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8C29C-AB25-5F90-5E0A-37706B951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31CCF2-952E-3E03-45A9-FF4B488CA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85" y="2480441"/>
            <a:ext cx="8766174" cy="46508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200" dirty="0"/>
              <a:t>2. Goede God, </a:t>
            </a:r>
            <a:br>
              <a:rPr lang="en-US" sz="5200" dirty="0"/>
            </a:br>
            <a:r>
              <a:rPr lang="en-US" sz="5200" dirty="0" err="1"/>
              <a:t>geduldig</a:t>
            </a:r>
            <a:r>
              <a:rPr lang="en-US" sz="5200" dirty="0"/>
              <a:t>, vol </a:t>
            </a:r>
            <a:r>
              <a:rPr lang="en-US" sz="5200" dirty="0" err="1"/>
              <a:t>erbarmen</a:t>
            </a:r>
            <a:r>
              <a:rPr lang="en-US" sz="5200" dirty="0"/>
              <a:t>, </a:t>
            </a:r>
            <a:br>
              <a:rPr lang="en-US" sz="5200" dirty="0"/>
            </a:br>
            <a:r>
              <a:rPr lang="en-US" sz="5200" dirty="0"/>
              <a:t>toon </a:t>
            </a:r>
            <a:r>
              <a:rPr lang="en-US" sz="5200" dirty="0" err="1"/>
              <a:t>uw</a:t>
            </a:r>
            <a:r>
              <a:rPr lang="en-US" sz="5200" dirty="0"/>
              <a:t> </a:t>
            </a:r>
            <a:r>
              <a:rPr lang="en-US" sz="5200" dirty="0" err="1"/>
              <a:t>trouw</a:t>
            </a:r>
            <a:r>
              <a:rPr lang="en-US" sz="5200" dirty="0"/>
              <a:t> </a:t>
            </a:r>
            <a:r>
              <a:rPr lang="en-US" sz="5200" dirty="0" err="1"/>
              <a:t>aan</a:t>
            </a:r>
            <a:r>
              <a:rPr lang="en-US" sz="5200" dirty="0"/>
              <a:t> </a:t>
            </a:r>
            <a:r>
              <a:rPr lang="en-US" sz="5200" dirty="0" err="1"/>
              <a:t>kleinen</a:t>
            </a:r>
            <a:r>
              <a:rPr lang="en-US" sz="5200" dirty="0"/>
              <a:t> </a:t>
            </a:r>
            <a:br>
              <a:rPr lang="en-US" sz="5200" dirty="0"/>
            </a:br>
            <a:r>
              <a:rPr lang="en-US" sz="5200" dirty="0"/>
              <a:t>en </a:t>
            </a:r>
            <a:r>
              <a:rPr lang="en-US" sz="5200" dirty="0" err="1"/>
              <a:t>aan</a:t>
            </a:r>
            <a:r>
              <a:rPr lang="en-US" sz="5200" dirty="0"/>
              <a:t> </a:t>
            </a:r>
            <a:r>
              <a:rPr lang="en-US" sz="5200" dirty="0" err="1"/>
              <a:t>armen</a:t>
            </a:r>
            <a:r>
              <a:rPr lang="en-US" sz="5200" dirty="0"/>
              <a:t>.</a:t>
            </a:r>
            <a:endParaRPr lang="nl-BE" sz="5200" dirty="0"/>
          </a:p>
          <a:p>
            <a:pPr marL="0" indent="0">
              <a:buNone/>
            </a:pPr>
            <a:r>
              <a:rPr lang="en-US" sz="5200" dirty="0"/>
              <a:t>Bron van hoop, </a:t>
            </a:r>
            <a:br>
              <a:rPr lang="en-US" sz="5200" dirty="0"/>
            </a:br>
            <a:r>
              <a:rPr lang="en-US" sz="5200" dirty="0" err="1"/>
              <a:t>Gij</a:t>
            </a:r>
            <a:r>
              <a:rPr lang="en-US" sz="5200" dirty="0"/>
              <a:t> </a:t>
            </a:r>
            <a:r>
              <a:rPr lang="en-US" sz="5200" dirty="0" err="1"/>
              <a:t>schept</a:t>
            </a:r>
            <a:r>
              <a:rPr lang="en-US" sz="5200" dirty="0"/>
              <a:t> </a:t>
            </a:r>
            <a:r>
              <a:rPr lang="en-US" sz="5200" dirty="0" err="1"/>
              <a:t>een</a:t>
            </a:r>
            <a:r>
              <a:rPr lang="en-US" sz="5200" dirty="0"/>
              <a:t> </a:t>
            </a:r>
            <a:r>
              <a:rPr lang="en-US" sz="5200" dirty="0" err="1"/>
              <a:t>nieuwe</a:t>
            </a:r>
            <a:r>
              <a:rPr lang="en-US" sz="5200" dirty="0"/>
              <a:t> </a:t>
            </a:r>
            <a:r>
              <a:rPr lang="en-US" sz="5200" dirty="0" err="1"/>
              <a:t>aarde</a:t>
            </a:r>
            <a:r>
              <a:rPr lang="en-US" sz="5200" dirty="0"/>
              <a:t>.</a:t>
            </a:r>
            <a:endParaRPr lang="nl-BE" sz="5200" dirty="0"/>
          </a:p>
          <a:p>
            <a:pPr marL="0" indent="0">
              <a:buNone/>
            </a:pPr>
            <a:r>
              <a:rPr lang="en-US" sz="5200" dirty="0"/>
              <a:t>Zend </a:t>
            </a:r>
            <a:r>
              <a:rPr lang="en-US" sz="5200" dirty="0" err="1"/>
              <a:t>uw</a:t>
            </a:r>
            <a:r>
              <a:rPr lang="en-US" sz="5200" dirty="0"/>
              <a:t> Adem, God, </a:t>
            </a:r>
            <a:br>
              <a:rPr lang="en-US" sz="5200" dirty="0"/>
            </a:br>
            <a:r>
              <a:rPr lang="en-US" sz="5200" dirty="0"/>
              <a:t>laat </a:t>
            </a:r>
            <a:r>
              <a:rPr lang="en-US" sz="5200" dirty="0" err="1"/>
              <a:t>ons</a:t>
            </a:r>
            <a:r>
              <a:rPr lang="en-US" sz="5200" dirty="0"/>
              <a:t> niet </a:t>
            </a:r>
            <a:r>
              <a:rPr lang="en-US" sz="5200" dirty="0" err="1"/>
              <a:t>verharden</a:t>
            </a:r>
            <a:r>
              <a:rPr lang="en-US" sz="5200" dirty="0"/>
              <a:t>.</a:t>
            </a:r>
            <a:endParaRPr lang="nl-BE" sz="5200" dirty="0"/>
          </a:p>
          <a:p>
            <a:pPr marL="0" indent="0">
              <a:buNone/>
            </a:pPr>
            <a:r>
              <a:rPr lang="en-US" dirty="0"/>
              <a:t> </a:t>
            </a:r>
            <a:endParaRPr lang="nl-BE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D291158-BD2A-5527-D6CC-705A0ABF7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868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C0FB3-56A0-32FD-0438-6923B9A85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07BC4-FF7D-B524-93AE-1607FDFD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5736F1-4135-49CA-7D0B-3FC60BB04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86" y="3103775"/>
            <a:ext cx="8389227" cy="245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err="1"/>
              <a:t>Vlam</a:t>
            </a:r>
            <a:r>
              <a:rPr lang="en-US" sz="4400" b="1" dirty="0"/>
              <a:t> van </a:t>
            </a:r>
            <a:r>
              <a:rPr lang="en-US" sz="4400" b="1" dirty="0" err="1"/>
              <a:t>liefde</a:t>
            </a:r>
            <a:r>
              <a:rPr lang="en-US" sz="4400" b="1" dirty="0"/>
              <a:t>, hoop die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doet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hoor </a:t>
            </a:r>
            <a:r>
              <a:rPr lang="en-US" sz="4400" b="1" dirty="0" err="1"/>
              <a:t>ons</a:t>
            </a:r>
            <a:r>
              <a:rPr lang="en-US" sz="4400" b="1" dirty="0"/>
              <a:t> lied, </a:t>
            </a:r>
            <a:r>
              <a:rPr lang="en-US" sz="4400" b="1" dirty="0" err="1"/>
              <a:t>een</a:t>
            </a:r>
            <a:r>
              <a:rPr lang="en-US" sz="4400" b="1" dirty="0"/>
              <a:t> </a:t>
            </a:r>
            <a:r>
              <a:rPr lang="en-US" sz="4400" b="1" dirty="0" err="1"/>
              <a:t>lofzang</a:t>
            </a:r>
            <a:r>
              <a:rPr lang="en-US" sz="4400" b="1" dirty="0"/>
              <a:t> </a:t>
            </a:r>
            <a:r>
              <a:rPr lang="en-US" sz="4400" b="1" dirty="0" err="1"/>
              <a:t>uit</a:t>
            </a:r>
            <a:r>
              <a:rPr lang="en-US" sz="4400" b="1" dirty="0"/>
              <a:t> </a:t>
            </a:r>
            <a:r>
              <a:rPr lang="en-US" sz="4400" b="1" dirty="0" err="1"/>
              <a:t>ons</a:t>
            </a:r>
            <a:r>
              <a:rPr lang="en-US" sz="4400" b="1" dirty="0"/>
              <a:t> hart.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 err="1"/>
              <a:t>Gij</a:t>
            </a:r>
            <a:r>
              <a:rPr lang="en-US" sz="4400" b="1" dirty="0"/>
              <a:t>, de </a:t>
            </a:r>
            <a:r>
              <a:rPr lang="en-US" sz="4400" b="1" dirty="0" err="1"/>
              <a:t>bron</a:t>
            </a:r>
            <a:r>
              <a:rPr lang="en-US" sz="4400" b="1" dirty="0"/>
              <a:t> van </a:t>
            </a:r>
            <a:r>
              <a:rPr lang="en-US" sz="4400" b="1" dirty="0" err="1"/>
              <a:t>vred'en</a:t>
            </a:r>
            <a:r>
              <a:rPr lang="en-US" sz="4400" b="1" dirty="0"/>
              <a:t> </a:t>
            </a:r>
            <a:r>
              <a:rPr lang="en-US" sz="4400" b="1" dirty="0" err="1"/>
              <a:t>eeuwig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laat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veilig</a:t>
            </a:r>
            <a:r>
              <a:rPr lang="en-US" sz="4400" b="1" dirty="0"/>
              <a:t> </a:t>
            </a:r>
            <a:r>
              <a:rPr lang="en-US" sz="4400" b="1" dirty="0" err="1"/>
              <a:t>voortgaan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uw</a:t>
            </a:r>
            <a:r>
              <a:rPr lang="en-US" sz="4400" b="1" dirty="0"/>
              <a:t> hand.</a:t>
            </a:r>
            <a:endParaRPr lang="nl-BE" sz="4400" b="1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6EE0B42-4787-45B2-89C4-C24C77A55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947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AF7B5-DA4C-4450-B9FF-CB6BC4EC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79" y="208633"/>
            <a:ext cx="7926241" cy="1317210"/>
          </a:xfrm>
        </p:spPr>
        <p:txBody>
          <a:bodyPr>
            <a:noAutofit/>
          </a:bodyPr>
          <a:lstStyle/>
          <a:p>
            <a:pPr algn="ctr"/>
            <a:br>
              <a:rPr lang="nl-BE" sz="4500" dirty="0"/>
            </a:br>
            <a:r>
              <a:rPr lang="nl-BE" sz="4500" b="1" dirty="0">
                <a:latin typeface="+mn-lt"/>
              </a:rPr>
              <a:t>L</a:t>
            </a:r>
            <a:r>
              <a:rPr lang="nl-BE" sz="4500" b="1" dirty="0">
                <a:solidFill>
                  <a:srgbClr val="00000A"/>
                </a:solidFill>
                <a:latin typeface="+mn-lt"/>
                <a:ea typeface="SimSun" panose="02010600030101010101" pitchFamily="2" charset="-122"/>
              </a:rPr>
              <a:t>ied</a:t>
            </a: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Mijn vrienden zijt gij,</a:t>
            </a:r>
            <a:b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zegt de Heer</a:t>
            </a:r>
            <a:br>
              <a:rPr lang="nl-BE" sz="4500" dirty="0"/>
            </a:br>
            <a:endParaRPr lang="nl-BE" sz="4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97DFC6-C74D-479C-B2D4-8D93A9DBE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39" y="2513815"/>
            <a:ext cx="8902261" cy="2730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400" dirty="0"/>
              <a:t>1. Mijn vrienden zijt gij, zegt de heer;</a:t>
            </a:r>
            <a:br>
              <a:rPr lang="nl-BE" sz="4400" dirty="0"/>
            </a:br>
            <a:r>
              <a:rPr lang="nl-BE" sz="4400" dirty="0"/>
              <a:t>Ik noem u thans geen dienaars meer;</a:t>
            </a:r>
            <a:br>
              <a:rPr lang="nl-BE" sz="4400" dirty="0"/>
            </a:br>
            <a:r>
              <a:rPr lang="nl-BE" sz="4400" dirty="0"/>
              <a:t>want ‘k heb u alles toevertrouwd,</a:t>
            </a:r>
            <a:br>
              <a:rPr lang="nl-BE" sz="4400" dirty="0"/>
            </a:br>
            <a:r>
              <a:rPr lang="nl-BE" sz="4400" dirty="0"/>
              <a:t>wat Mij de Vader heeft ontvouwd.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51196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F893E-4842-5337-1D2E-DD14A4D93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72CFB-DE6F-FA1E-F414-552CB9BE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C5DCF6-49AD-2F29-61DC-EB435ECB2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85" y="2480441"/>
            <a:ext cx="8766174" cy="4650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3. </a:t>
            </a:r>
            <a:r>
              <a:rPr lang="en-US" sz="4400" dirty="0" err="1"/>
              <a:t>Onze</a:t>
            </a:r>
            <a:r>
              <a:rPr lang="en-US" sz="4400" dirty="0"/>
              <a:t> </a:t>
            </a:r>
            <a:r>
              <a:rPr lang="en-US" sz="4400" dirty="0" err="1"/>
              <a:t>ogen</a:t>
            </a:r>
            <a:r>
              <a:rPr lang="en-US" sz="4400" dirty="0"/>
              <a:t> </a:t>
            </a:r>
            <a:r>
              <a:rPr lang="en-US" sz="4400" dirty="0" err="1"/>
              <a:t>zien</a:t>
            </a:r>
            <a:r>
              <a:rPr lang="en-US" sz="4400" dirty="0"/>
              <a:t> de </a:t>
            </a:r>
            <a:r>
              <a:rPr lang="en-US" sz="4400" dirty="0" err="1"/>
              <a:t>nieuwe</a:t>
            </a:r>
            <a:r>
              <a:rPr lang="en-US" sz="4400" dirty="0"/>
              <a:t> morgen.</a:t>
            </a:r>
            <a:br>
              <a:rPr lang="nl-BE" sz="4400" dirty="0"/>
            </a:br>
            <a:r>
              <a:rPr lang="en-US" sz="4400" dirty="0" err="1"/>
              <a:t>Gij</a:t>
            </a:r>
            <a:r>
              <a:rPr lang="en-US" sz="4400" dirty="0"/>
              <a:t> </a:t>
            </a:r>
            <a:r>
              <a:rPr lang="en-US" sz="4400" dirty="0" err="1"/>
              <a:t>komt</a:t>
            </a:r>
            <a:r>
              <a:rPr lang="en-US" sz="4400" dirty="0"/>
              <a:t> </a:t>
            </a:r>
            <a:r>
              <a:rPr lang="en-US" sz="4400" dirty="0" err="1"/>
              <a:t>nader</a:t>
            </a:r>
            <a:r>
              <a:rPr lang="en-US" sz="4400" dirty="0"/>
              <a:t>, </a:t>
            </a:r>
            <a:br>
              <a:rPr lang="en-US" sz="4400" dirty="0"/>
            </a:br>
            <a:r>
              <a:rPr lang="en-US" sz="4400" dirty="0" err="1"/>
              <a:t>houdt</a:t>
            </a:r>
            <a:r>
              <a:rPr lang="en-US" sz="4400" dirty="0"/>
              <a:t> U niet </a:t>
            </a:r>
            <a:r>
              <a:rPr lang="en-US" sz="4400" dirty="0" err="1"/>
              <a:t>verborgen</a:t>
            </a:r>
            <a:r>
              <a:rPr lang="en-US" sz="4400" dirty="0"/>
              <a:t>,</a:t>
            </a:r>
            <a:br>
              <a:rPr lang="nl-BE" sz="4400" dirty="0"/>
            </a:br>
            <a:r>
              <a:rPr lang="en-US" sz="4400" dirty="0" err="1"/>
              <a:t>zendt</a:t>
            </a:r>
            <a:r>
              <a:rPr lang="en-US" sz="4400" dirty="0"/>
              <a:t> </a:t>
            </a:r>
            <a:r>
              <a:rPr lang="en-US" sz="4400" dirty="0" err="1"/>
              <a:t>ons</a:t>
            </a:r>
            <a:r>
              <a:rPr lang="en-US" sz="4400" dirty="0"/>
              <a:t> </a:t>
            </a:r>
            <a:r>
              <a:rPr lang="en-US" sz="4400" dirty="0" err="1"/>
              <a:t>uit</a:t>
            </a:r>
            <a:r>
              <a:rPr lang="en-US" sz="4400" dirty="0"/>
              <a:t>: </a:t>
            </a:r>
            <a:br>
              <a:rPr lang="en-US" sz="4400" dirty="0"/>
            </a:br>
            <a:r>
              <a:rPr lang="en-US" sz="4400" dirty="0"/>
              <a:t>'</a:t>
            </a:r>
            <a:r>
              <a:rPr lang="en-US" sz="4400" dirty="0" err="1"/>
              <a:t>Verkondigt</a:t>
            </a:r>
            <a:r>
              <a:rPr lang="en-US" sz="4400" dirty="0"/>
              <a:t> </a:t>
            </a:r>
            <a:r>
              <a:rPr lang="en-US" sz="4400" dirty="0" err="1"/>
              <a:t>allerwegen</a:t>
            </a:r>
            <a:r>
              <a:rPr lang="en-US" sz="4400" dirty="0"/>
              <a:t>:</a:t>
            </a:r>
            <a:br>
              <a:rPr lang="nl-BE" sz="4400" dirty="0"/>
            </a:br>
            <a:r>
              <a:rPr lang="en-US" sz="4400" dirty="0"/>
              <a:t>Ik ben God-met-u. </a:t>
            </a:r>
            <a:br>
              <a:rPr lang="en-US" sz="4400" dirty="0"/>
            </a:br>
            <a:r>
              <a:rPr lang="en-US" sz="4400" dirty="0"/>
              <a:t>Ga, </a:t>
            </a:r>
            <a:r>
              <a:rPr lang="en-US" sz="4400" dirty="0" err="1"/>
              <a:t>ontvang</a:t>
            </a:r>
            <a:r>
              <a:rPr lang="en-US" sz="4400" dirty="0"/>
              <a:t> </a:t>
            </a:r>
            <a:r>
              <a:rPr lang="en-US" sz="4400" dirty="0" err="1"/>
              <a:t>mijn</a:t>
            </a:r>
            <a:r>
              <a:rPr lang="en-US" sz="4400" dirty="0"/>
              <a:t> </a:t>
            </a:r>
            <a:r>
              <a:rPr lang="en-US" sz="4400" dirty="0" err="1"/>
              <a:t>zegen</a:t>
            </a:r>
            <a:r>
              <a:rPr lang="en-US" sz="4400" dirty="0"/>
              <a:t>!’ </a:t>
            </a:r>
            <a:endParaRPr lang="nl-BE" sz="4400" dirty="0"/>
          </a:p>
          <a:p>
            <a:pPr marL="0" indent="0">
              <a:buNone/>
            </a:pPr>
            <a:br>
              <a:rPr lang="nl-BE" sz="4400" dirty="0"/>
            </a:b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b="1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endParaRPr lang="nl-BE" sz="4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E671556-50C6-176D-3D81-3F233C503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1301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F22F0-7CCA-54F3-ED39-3C71AE774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AF641-F883-C2AE-2494-0E29F9E2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41" y="242771"/>
            <a:ext cx="6398173" cy="1428374"/>
          </a:xfrm>
        </p:spPr>
        <p:txBody>
          <a:bodyPr>
            <a:normAutofit/>
          </a:bodyPr>
          <a:lstStyle/>
          <a:p>
            <a:pPr algn="ctr"/>
            <a:r>
              <a:rPr lang="nl-BE" sz="4500" b="1" dirty="0">
                <a:latin typeface="+mn-lt"/>
              </a:rPr>
              <a:t>Slotlied: Hymne Jubeljaar</a:t>
            </a:r>
            <a:br>
              <a:rPr lang="nl-BE" sz="4500" b="1" dirty="0">
                <a:latin typeface="+mn-lt"/>
              </a:rPr>
            </a:br>
            <a:r>
              <a:rPr lang="nl-BE" sz="4500" b="1" dirty="0">
                <a:latin typeface="+mn-lt"/>
              </a:rPr>
              <a:t>“Pelgrims van Hoop”</a:t>
            </a:r>
            <a:endParaRPr lang="nl-BE" sz="1500" b="1" dirty="0"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BB86A9-34A8-160D-63AD-EA3E0FF14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86" y="3103775"/>
            <a:ext cx="8389227" cy="245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err="1"/>
              <a:t>Vlam</a:t>
            </a:r>
            <a:r>
              <a:rPr lang="en-US" sz="4400" b="1" dirty="0"/>
              <a:t> van </a:t>
            </a:r>
            <a:r>
              <a:rPr lang="en-US" sz="4400" b="1" dirty="0" err="1"/>
              <a:t>liefde</a:t>
            </a:r>
            <a:r>
              <a:rPr lang="en-US" sz="4400" b="1" dirty="0"/>
              <a:t>, hoop die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doet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hoor </a:t>
            </a:r>
            <a:r>
              <a:rPr lang="en-US" sz="4400" b="1" dirty="0" err="1"/>
              <a:t>ons</a:t>
            </a:r>
            <a:r>
              <a:rPr lang="en-US" sz="4400" b="1" dirty="0"/>
              <a:t> lied, </a:t>
            </a:r>
            <a:r>
              <a:rPr lang="en-US" sz="4400" b="1" dirty="0" err="1"/>
              <a:t>een</a:t>
            </a:r>
            <a:r>
              <a:rPr lang="en-US" sz="4400" b="1" dirty="0"/>
              <a:t> </a:t>
            </a:r>
            <a:r>
              <a:rPr lang="en-US" sz="4400" b="1" dirty="0" err="1"/>
              <a:t>lofzang</a:t>
            </a:r>
            <a:r>
              <a:rPr lang="en-US" sz="4400" b="1" dirty="0"/>
              <a:t> </a:t>
            </a:r>
            <a:r>
              <a:rPr lang="en-US" sz="4400" b="1" dirty="0" err="1"/>
              <a:t>uit</a:t>
            </a:r>
            <a:r>
              <a:rPr lang="en-US" sz="4400" b="1" dirty="0"/>
              <a:t> </a:t>
            </a:r>
            <a:r>
              <a:rPr lang="en-US" sz="4400" b="1" dirty="0" err="1"/>
              <a:t>ons</a:t>
            </a:r>
            <a:r>
              <a:rPr lang="en-US" sz="4400" b="1" dirty="0"/>
              <a:t> hart.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 err="1"/>
              <a:t>Gij</a:t>
            </a:r>
            <a:r>
              <a:rPr lang="en-US" sz="4400" b="1" dirty="0"/>
              <a:t>, de </a:t>
            </a:r>
            <a:r>
              <a:rPr lang="en-US" sz="4400" b="1" dirty="0" err="1"/>
              <a:t>bron</a:t>
            </a:r>
            <a:r>
              <a:rPr lang="en-US" sz="4400" b="1" dirty="0"/>
              <a:t> van </a:t>
            </a:r>
            <a:r>
              <a:rPr lang="en-US" sz="4400" b="1" dirty="0" err="1"/>
              <a:t>vred'en</a:t>
            </a:r>
            <a:r>
              <a:rPr lang="en-US" sz="4400" b="1" dirty="0"/>
              <a:t> </a:t>
            </a:r>
            <a:r>
              <a:rPr lang="en-US" sz="4400" b="1" dirty="0" err="1"/>
              <a:t>eeuwig</a:t>
            </a:r>
            <a:r>
              <a:rPr lang="en-US" sz="4400" b="1" dirty="0"/>
              <a:t> leven,</a:t>
            </a:r>
            <a:endParaRPr lang="nl-BE" sz="4400" b="1" dirty="0"/>
          </a:p>
          <a:p>
            <a:pPr marL="0" indent="0">
              <a:buNone/>
            </a:pPr>
            <a:r>
              <a:rPr lang="en-US" sz="4400" b="1" dirty="0"/>
              <a:t>laat </a:t>
            </a:r>
            <a:r>
              <a:rPr lang="en-US" sz="4400" b="1" dirty="0" err="1"/>
              <a:t>ons</a:t>
            </a:r>
            <a:r>
              <a:rPr lang="en-US" sz="4400" b="1" dirty="0"/>
              <a:t> </a:t>
            </a:r>
            <a:r>
              <a:rPr lang="en-US" sz="4400" b="1" dirty="0" err="1"/>
              <a:t>veilig</a:t>
            </a:r>
            <a:r>
              <a:rPr lang="en-US" sz="4400" b="1" dirty="0"/>
              <a:t> </a:t>
            </a:r>
            <a:r>
              <a:rPr lang="en-US" sz="4400" b="1" dirty="0" err="1"/>
              <a:t>voortgaan</a:t>
            </a:r>
            <a:r>
              <a:rPr lang="en-US" sz="4400" b="1" dirty="0"/>
              <a:t> </a:t>
            </a:r>
            <a:r>
              <a:rPr lang="en-US" sz="4400" b="1" dirty="0" err="1"/>
              <a:t>aan</a:t>
            </a:r>
            <a:r>
              <a:rPr lang="en-US" sz="4400" b="1" dirty="0"/>
              <a:t> </a:t>
            </a:r>
            <a:r>
              <a:rPr lang="en-US" sz="4400" b="1" dirty="0" err="1"/>
              <a:t>uw</a:t>
            </a:r>
            <a:r>
              <a:rPr lang="en-US" sz="4400" b="1" dirty="0"/>
              <a:t> hand.</a:t>
            </a:r>
            <a:endParaRPr lang="nl-BE" sz="4400" b="1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b="1" dirty="0"/>
          </a:p>
          <a:p>
            <a:pPr marL="0" indent="0">
              <a:buNone/>
            </a:pPr>
            <a:endParaRPr lang="nl-BE" sz="3000" dirty="0"/>
          </a:p>
          <a:p>
            <a:pPr marL="0" indent="0">
              <a:buNone/>
            </a:pPr>
            <a:endParaRPr lang="nl-BE" sz="3000" dirty="0"/>
          </a:p>
          <a:p>
            <a:endParaRPr lang="nl-BE" sz="3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07E7E82-2DEC-8122-8AA9-72D9A6DAA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414" y="242770"/>
            <a:ext cx="2368001" cy="236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8012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A4F31-00EB-3D99-507A-C5AABB241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B476388-C04D-4490-CAC3-A5911FDF2F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669" y="397864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5DC5D5-FB9C-8805-9DA1-45CD72A6E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9203" y="948559"/>
            <a:ext cx="5521899" cy="695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Zegen van de bisschop</a:t>
            </a:r>
          </a:p>
          <a:p>
            <a:pPr marL="0" indent="0">
              <a:buNone/>
            </a:pPr>
            <a:endParaRPr lang="nl-BE" sz="4500" b="1" dirty="0"/>
          </a:p>
          <a:p>
            <a:pPr marL="0" indent="0">
              <a:buNone/>
            </a:pPr>
            <a:r>
              <a:rPr lang="nl-BE" sz="45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6323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48960-9D3C-13EC-589E-07C53D49F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21253E69-55D5-BD20-48AE-6CC8300E94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669" y="397864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F9278C-069E-413E-7AD8-D295D4B62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9203" y="948559"/>
            <a:ext cx="5521899" cy="695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Dankwoord</a:t>
            </a:r>
          </a:p>
          <a:p>
            <a:pPr marL="0" indent="0">
              <a:buNone/>
            </a:pPr>
            <a:r>
              <a:rPr lang="nl-BE" sz="4500" b="1" dirty="0"/>
              <a:t> </a:t>
            </a: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C1ADEF40-9D5A-9427-DD11-280955622815}"/>
              </a:ext>
            </a:extLst>
          </p:cNvPr>
          <p:cNvSpPr txBox="1">
            <a:spLocks/>
          </p:cNvSpPr>
          <p:nvPr/>
        </p:nvSpPr>
        <p:spPr>
          <a:xfrm>
            <a:off x="679203" y="5212282"/>
            <a:ext cx="5521899" cy="6951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Marleen Palfliet </a:t>
            </a:r>
          </a:p>
        </p:txBody>
      </p:sp>
    </p:spTree>
    <p:extLst>
      <p:ext uri="{BB962C8B-B14F-4D97-AF65-F5344CB8AC3E}">
        <p14:creationId xmlns:p14="http://schemas.microsoft.com/office/powerpoint/2010/main" val="1848501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972" y="3429000"/>
            <a:ext cx="4268256" cy="14377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Groepsfoto met alle zendelingen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47" y="538724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109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716" y="301138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F4A77F9-4A13-4EEA-B56F-FF2391CAC11F}"/>
              </a:ext>
            </a:extLst>
          </p:cNvPr>
          <p:cNvSpPr txBox="1"/>
          <p:nvPr/>
        </p:nvSpPr>
        <p:spPr>
          <a:xfrm>
            <a:off x="635790" y="3001047"/>
            <a:ext cx="53561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500" b="1" dirty="0"/>
              <a:t>Voor straks …</a:t>
            </a:r>
            <a:br>
              <a:rPr lang="nl-BE" sz="4500" b="1" dirty="0"/>
            </a:br>
            <a:r>
              <a:rPr lang="nl-BE" sz="4500" b="1" dirty="0"/>
              <a:t>Wel thuis en tot ziens</a:t>
            </a:r>
          </a:p>
        </p:txBody>
      </p:sp>
    </p:spTree>
    <p:extLst>
      <p:ext uri="{BB962C8B-B14F-4D97-AF65-F5344CB8AC3E}">
        <p14:creationId xmlns:p14="http://schemas.microsoft.com/office/powerpoint/2010/main" val="201606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129" y="1123340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F0C4E73-6B6F-671D-8845-A8CEEA2A9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86" y="1479847"/>
            <a:ext cx="3898306" cy="38983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661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AE40E-2C8B-4C1D-27E6-F10E5170B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3751E-8305-0C07-4D7B-FBD144E0E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79" y="208633"/>
            <a:ext cx="7926241" cy="1317210"/>
          </a:xfrm>
        </p:spPr>
        <p:txBody>
          <a:bodyPr>
            <a:noAutofit/>
          </a:bodyPr>
          <a:lstStyle/>
          <a:p>
            <a:pPr algn="ctr"/>
            <a:br>
              <a:rPr lang="nl-BE" sz="4500" dirty="0"/>
            </a:br>
            <a:r>
              <a:rPr lang="nl-BE" sz="4500" b="1" dirty="0">
                <a:latin typeface="+mn-lt"/>
              </a:rPr>
              <a:t>L</a:t>
            </a:r>
            <a:r>
              <a:rPr lang="nl-BE" sz="4500" b="1" dirty="0">
                <a:solidFill>
                  <a:srgbClr val="00000A"/>
                </a:solidFill>
                <a:latin typeface="+mn-lt"/>
                <a:ea typeface="SimSun" panose="02010600030101010101" pitchFamily="2" charset="-122"/>
              </a:rPr>
              <a:t>ied</a:t>
            </a: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Mijn vrienden zijt gij,</a:t>
            </a:r>
            <a:b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zegt de Heer</a:t>
            </a:r>
            <a:br>
              <a:rPr lang="nl-BE" sz="4500" dirty="0"/>
            </a:br>
            <a:endParaRPr lang="nl-BE" sz="4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53ADA1-0B82-71DC-D0BD-DECB7506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39" y="2398201"/>
            <a:ext cx="8902261" cy="2920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400" dirty="0"/>
              <a:t>2. Zoals de Vader Mij eens zond,</a:t>
            </a:r>
            <a:br>
              <a:rPr lang="nl-BE" sz="4400" dirty="0"/>
            </a:br>
            <a:r>
              <a:rPr lang="nl-BE" sz="4400" dirty="0"/>
              <a:t>zo zend Ik u de wereld rond.</a:t>
            </a:r>
            <a:br>
              <a:rPr lang="nl-BE" sz="4400" dirty="0"/>
            </a:br>
            <a:r>
              <a:rPr lang="nl-BE" sz="4400" dirty="0"/>
              <a:t>Gaat heen en zaait Gods heilig woord,</a:t>
            </a:r>
            <a:br>
              <a:rPr lang="nl-BE" sz="4400" dirty="0"/>
            </a:br>
            <a:r>
              <a:rPr lang="nl-BE" sz="4400" dirty="0"/>
              <a:t>dat elk de blijde boodschap hoort.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9564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6B68B6-E379-0723-8DF9-D8676726B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E6B6E-5CDF-C60A-17FD-DD3E9AA9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79" y="208633"/>
            <a:ext cx="7926241" cy="1317210"/>
          </a:xfrm>
        </p:spPr>
        <p:txBody>
          <a:bodyPr>
            <a:noAutofit/>
          </a:bodyPr>
          <a:lstStyle/>
          <a:p>
            <a:pPr algn="ctr"/>
            <a:br>
              <a:rPr lang="nl-BE" sz="4500" dirty="0"/>
            </a:br>
            <a:r>
              <a:rPr lang="nl-BE" sz="4500" b="1" dirty="0">
                <a:latin typeface="+mn-lt"/>
              </a:rPr>
              <a:t>L</a:t>
            </a:r>
            <a:r>
              <a:rPr lang="nl-BE" sz="4500" b="1" dirty="0">
                <a:solidFill>
                  <a:srgbClr val="00000A"/>
                </a:solidFill>
                <a:latin typeface="+mn-lt"/>
                <a:ea typeface="SimSun" panose="02010600030101010101" pitchFamily="2" charset="-122"/>
              </a:rPr>
              <a:t>ied</a:t>
            </a: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Mijn vrienden zijt gij,</a:t>
            </a:r>
            <a:b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zegt de Heer</a:t>
            </a:r>
            <a:br>
              <a:rPr lang="nl-BE" sz="4500" dirty="0"/>
            </a:br>
            <a:endParaRPr lang="nl-BE" sz="4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87D89B-35F4-881B-06DF-616F0C1C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80" y="2555857"/>
            <a:ext cx="8324914" cy="2877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400" dirty="0"/>
              <a:t>3. De Geest heb Ik u toevertrouwd,</a:t>
            </a:r>
            <a:br>
              <a:rPr lang="nl-BE" sz="4400" dirty="0"/>
            </a:br>
            <a:r>
              <a:rPr lang="nl-BE" sz="4400" dirty="0"/>
              <a:t>de Sterke die u staande houdt,</a:t>
            </a:r>
            <a:br>
              <a:rPr lang="nl-BE" sz="4400" dirty="0"/>
            </a:br>
            <a:r>
              <a:rPr lang="nl-BE" sz="4400" dirty="0"/>
              <a:t>die altijd in uw harten woont</a:t>
            </a:r>
            <a:br>
              <a:rPr lang="nl-BE" sz="4400" dirty="0"/>
            </a:br>
            <a:r>
              <a:rPr lang="nl-BE" sz="4400" dirty="0"/>
              <a:t>en u de volle waarheid toont.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3502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094E0-7B37-5697-D211-17C9397D7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69364-77B6-81DC-33FA-A7BA7919C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79" y="208633"/>
            <a:ext cx="7926241" cy="1317210"/>
          </a:xfrm>
        </p:spPr>
        <p:txBody>
          <a:bodyPr>
            <a:noAutofit/>
          </a:bodyPr>
          <a:lstStyle/>
          <a:p>
            <a:pPr algn="ctr"/>
            <a:br>
              <a:rPr lang="nl-BE" sz="4500" dirty="0"/>
            </a:br>
            <a:r>
              <a:rPr lang="nl-BE" sz="4500" b="1" dirty="0">
                <a:latin typeface="+mn-lt"/>
              </a:rPr>
              <a:t>L</a:t>
            </a:r>
            <a:r>
              <a:rPr lang="nl-BE" sz="4500" b="1" dirty="0">
                <a:solidFill>
                  <a:srgbClr val="00000A"/>
                </a:solidFill>
                <a:latin typeface="+mn-lt"/>
                <a:ea typeface="SimSun" panose="02010600030101010101" pitchFamily="2" charset="-122"/>
              </a:rPr>
              <a:t>ied</a:t>
            </a: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Mijn vrienden zijt gij,</a:t>
            </a:r>
            <a:b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zegt de Heer</a:t>
            </a:r>
            <a:br>
              <a:rPr lang="nl-BE" sz="4500" dirty="0"/>
            </a:br>
            <a:endParaRPr lang="nl-BE" sz="4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39382B-AEA8-EA82-DF2B-E0CCAA69C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523" y="2366669"/>
            <a:ext cx="8586952" cy="3266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400" dirty="0"/>
              <a:t>4. Gij die gelovig met Mij gaat</a:t>
            </a:r>
            <a:br>
              <a:rPr lang="nl-BE" sz="4400" dirty="0"/>
            </a:br>
            <a:r>
              <a:rPr lang="nl-BE" sz="4400" dirty="0"/>
              <a:t>de weg van ’t Graan, </a:t>
            </a:r>
            <a:br>
              <a:rPr lang="nl-BE" sz="4400" dirty="0"/>
            </a:br>
            <a:r>
              <a:rPr lang="nl-BE" sz="4400" dirty="0"/>
              <a:t>van ’t Stervend zaad,</a:t>
            </a:r>
            <a:br>
              <a:rPr lang="nl-BE" sz="4400" dirty="0"/>
            </a:br>
            <a:r>
              <a:rPr lang="nl-BE" sz="4400" dirty="0"/>
              <a:t>gij zult met Mij zijn waar ik woon</a:t>
            </a:r>
            <a:br>
              <a:rPr lang="nl-BE" sz="4400" dirty="0"/>
            </a:br>
            <a:r>
              <a:rPr lang="nl-BE" sz="4400" dirty="0"/>
              <a:t>en zet’-</a:t>
            </a:r>
            <a:r>
              <a:rPr lang="nl-BE" sz="4400" dirty="0" err="1"/>
              <a:t>len</a:t>
            </a:r>
            <a:r>
              <a:rPr lang="nl-BE" sz="4400" dirty="0"/>
              <a:t> op de rechters troon.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1999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401F2-D060-8873-6A59-A6BB6A3D6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BCCDE-1348-BD6E-8165-0035F0348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79" y="208633"/>
            <a:ext cx="7926241" cy="1317210"/>
          </a:xfrm>
        </p:spPr>
        <p:txBody>
          <a:bodyPr>
            <a:noAutofit/>
          </a:bodyPr>
          <a:lstStyle/>
          <a:p>
            <a:pPr algn="ctr"/>
            <a:br>
              <a:rPr lang="nl-BE" sz="4500" dirty="0"/>
            </a:br>
            <a:r>
              <a:rPr lang="nl-BE" sz="4500" b="1" dirty="0">
                <a:latin typeface="+mn-lt"/>
              </a:rPr>
              <a:t>L</a:t>
            </a:r>
            <a:r>
              <a:rPr lang="nl-BE" sz="4500" b="1" dirty="0">
                <a:solidFill>
                  <a:srgbClr val="00000A"/>
                </a:solidFill>
                <a:latin typeface="+mn-lt"/>
                <a:ea typeface="SimSun" panose="02010600030101010101" pitchFamily="2" charset="-122"/>
              </a:rPr>
              <a:t>ied</a:t>
            </a: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Mijn vrienden zijt gij,</a:t>
            </a:r>
            <a:b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</a:br>
            <a:r>
              <a:rPr lang="nl-BE" sz="4500" b="1" dirty="0">
                <a:solidFill>
                  <a:srgbClr val="00000A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zegt de Heer</a:t>
            </a:r>
            <a:br>
              <a:rPr lang="nl-BE" sz="4500" dirty="0"/>
            </a:br>
            <a:endParaRPr lang="nl-BE" sz="45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E71D5C-428A-6839-A2EC-0A39C4694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82" y="2238703"/>
            <a:ext cx="7926241" cy="35840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sz="4400" dirty="0"/>
          </a:p>
          <a:p>
            <a:pPr marL="0" indent="0">
              <a:buNone/>
            </a:pPr>
            <a:r>
              <a:rPr lang="nl-BE" sz="4400" dirty="0"/>
              <a:t>5. O Herder, blijf uw volk nabij,</a:t>
            </a:r>
            <a:br>
              <a:rPr lang="nl-BE" sz="4400" dirty="0"/>
            </a:br>
            <a:r>
              <a:rPr lang="nl-BE" sz="4400" dirty="0"/>
              <a:t>en vol van vreugde zingen wij:</a:t>
            </a:r>
            <a:br>
              <a:rPr lang="nl-BE" sz="4400" dirty="0"/>
            </a:br>
            <a:r>
              <a:rPr lang="nl-BE" sz="4400" dirty="0"/>
              <a:t>geprezen zij in eeuwigheid</a:t>
            </a:r>
            <a:br>
              <a:rPr lang="nl-BE" sz="4400" dirty="0"/>
            </a:br>
            <a:r>
              <a:rPr lang="nl-BE" sz="4400" dirty="0"/>
              <a:t>de heilige Drievuldigheid.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5510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668" y="289708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3279" y="1380919"/>
            <a:ext cx="4718942" cy="715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Inleidende duiding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14E6A3CE-1483-E258-0D79-E6C52393DDB8}"/>
              </a:ext>
            </a:extLst>
          </p:cNvPr>
          <p:cNvSpPr txBox="1">
            <a:spLocks/>
          </p:cNvSpPr>
          <p:nvPr/>
        </p:nvSpPr>
        <p:spPr>
          <a:xfrm>
            <a:off x="1093279" y="5229920"/>
            <a:ext cx="7535714" cy="715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Pr. Dominique Ballegeer</a:t>
            </a:r>
          </a:p>
        </p:txBody>
      </p:sp>
    </p:spTree>
    <p:extLst>
      <p:ext uri="{BB962C8B-B14F-4D97-AF65-F5344CB8AC3E}">
        <p14:creationId xmlns:p14="http://schemas.microsoft.com/office/powerpoint/2010/main" val="183501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FCFC9A-466E-40B6-BDF4-0BB3D102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111997"/>
            <a:ext cx="3886200" cy="8324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4500" b="1" dirty="0"/>
              <a:t>Openingsgebed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C6DC67-167E-4842-886B-C0424EF3FA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75" y="396507"/>
            <a:ext cx="3560885" cy="461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16512BF3-3A22-2284-3AB4-038023E43EED}"/>
              </a:ext>
            </a:extLst>
          </p:cNvPr>
          <p:cNvSpPr txBox="1">
            <a:spLocks/>
          </p:cNvSpPr>
          <p:nvPr/>
        </p:nvSpPr>
        <p:spPr>
          <a:xfrm>
            <a:off x="685800" y="4497321"/>
            <a:ext cx="5115910" cy="832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500" b="1" dirty="0"/>
              <a:t>Door Pr. Dominique</a:t>
            </a:r>
          </a:p>
        </p:txBody>
      </p:sp>
    </p:spTree>
    <p:extLst>
      <p:ext uri="{BB962C8B-B14F-4D97-AF65-F5344CB8AC3E}">
        <p14:creationId xmlns:p14="http://schemas.microsoft.com/office/powerpoint/2010/main" val="73691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3869</TotalTime>
  <Words>1149</Words>
  <Application>Microsoft Office PowerPoint</Application>
  <PresentationFormat>Diavoorstelling (4:3)</PresentationFormat>
  <Paragraphs>157</Paragraphs>
  <Slides>36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44" baseType="lpstr">
      <vt:lpstr>SimSun</vt:lpstr>
      <vt:lpstr>Algerian</vt:lpstr>
      <vt:lpstr>Arial</vt:lpstr>
      <vt:lpstr>Arial Black</vt:lpstr>
      <vt:lpstr>Calibri</vt:lpstr>
      <vt:lpstr>Calibri Light</vt:lpstr>
      <vt:lpstr>Times New Roman</vt:lpstr>
      <vt:lpstr>Office 2013 - 2022 Thema</vt:lpstr>
      <vt:lpstr>PowerPoint-presentatie</vt:lpstr>
      <vt:lpstr>PowerPoint-presentatie</vt:lpstr>
      <vt:lpstr> Lied: Mijn vrienden zijt gij,  zegt de Heer </vt:lpstr>
      <vt:lpstr> Lied: Mijn vrienden zijt gij,  zegt de Heer </vt:lpstr>
      <vt:lpstr> Lied: Mijn vrienden zijt gij,  zegt de Heer </vt:lpstr>
      <vt:lpstr> Lied: Mijn vrienden zijt gij,  zegt de Heer </vt:lpstr>
      <vt:lpstr> Lied: Mijn vrienden zijt gij,  zegt de Heer </vt:lpstr>
      <vt:lpstr>PowerPoint-presentatie</vt:lpstr>
      <vt:lpstr>PowerPoint-presentatie</vt:lpstr>
      <vt:lpstr>Acclamatie voor het Evangelie</vt:lpstr>
      <vt:lpstr>PowerPoint-presentatie</vt:lpstr>
      <vt:lpstr>Acclamatie na het Evangelie</vt:lpstr>
      <vt:lpstr>PowerPoint-presentatie</vt:lpstr>
      <vt:lpstr>PowerPoint-presentatie</vt:lpstr>
      <vt:lpstr>Voorbeden</vt:lpstr>
      <vt:lpstr>Voorbeden</vt:lpstr>
      <vt:lpstr>Voorbeden</vt:lpstr>
      <vt:lpstr>Voorbeden</vt:lpstr>
      <vt:lpstr>Voorbeden</vt:lpstr>
      <vt:lpstr>Moment van dankbaar gedenken</vt:lpstr>
      <vt:lpstr>PowerPoint-presentatie</vt:lpstr>
      <vt:lpstr>Onze Vader</vt:lpstr>
      <vt:lpstr>PowerPoint-presentatie</vt:lpstr>
      <vt:lpstr>PowerPoint-presentatie</vt:lpstr>
      <vt:lpstr>Slotlied: Hymne Jubeljaar “Pelgrims van Hoop”</vt:lpstr>
      <vt:lpstr>Slotlied: Hymne Jubeljaar “Pelgrims van Hoop”</vt:lpstr>
      <vt:lpstr>Slotlied: Hymne Jubeljaar “Pelgrims van Hoop”</vt:lpstr>
      <vt:lpstr>Slotlied: Hymne Jubeljaar “Pelgrims van Hoop”</vt:lpstr>
      <vt:lpstr>Slotlied: Hymne Jubeljaar “Pelgrims van Hoop”</vt:lpstr>
      <vt:lpstr>Slotlied: Hymne Jubeljaar “Pelgrims van Hoop”</vt:lpstr>
      <vt:lpstr>Slotlied: Hymne Jubeljaar “Pelgrims van Hoop”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marleen Palfliet</dc:creator>
  <cp:lastModifiedBy>marleen Palfliet</cp:lastModifiedBy>
  <cp:revision>251</cp:revision>
  <cp:lastPrinted>2025-08-26T09:40:58Z</cp:lastPrinted>
  <dcterms:created xsi:type="dcterms:W3CDTF">2017-08-21T19:31:44Z</dcterms:created>
  <dcterms:modified xsi:type="dcterms:W3CDTF">2025-09-11T09:09:59Z</dcterms:modified>
</cp:coreProperties>
</file>