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</p:sldMasterIdLst>
  <p:notesMasterIdLst>
    <p:notesMasterId r:id="rId29"/>
  </p:notesMasterIdLst>
  <p:handoutMasterIdLst>
    <p:handoutMasterId r:id="rId30"/>
  </p:handoutMasterIdLst>
  <p:sldIdLst>
    <p:sldId id="281" r:id="rId2"/>
    <p:sldId id="282" r:id="rId3"/>
    <p:sldId id="283" r:id="rId4"/>
    <p:sldId id="284" r:id="rId5"/>
    <p:sldId id="286" r:id="rId6"/>
    <p:sldId id="287" r:id="rId7"/>
    <p:sldId id="291" r:id="rId8"/>
    <p:sldId id="288" r:id="rId9"/>
    <p:sldId id="290" r:id="rId10"/>
    <p:sldId id="292" r:id="rId11"/>
    <p:sldId id="294" r:id="rId12"/>
    <p:sldId id="296" r:id="rId13"/>
    <p:sldId id="302" r:id="rId14"/>
    <p:sldId id="301" r:id="rId15"/>
    <p:sldId id="256" r:id="rId16"/>
    <p:sldId id="297" r:id="rId17"/>
    <p:sldId id="304" r:id="rId18"/>
    <p:sldId id="306" r:id="rId19"/>
    <p:sldId id="308" r:id="rId20"/>
    <p:sldId id="309" r:id="rId21"/>
    <p:sldId id="310" r:id="rId22"/>
    <p:sldId id="312" r:id="rId23"/>
    <p:sldId id="318" r:id="rId24"/>
    <p:sldId id="319" r:id="rId25"/>
    <p:sldId id="262" r:id="rId26"/>
    <p:sldId id="273" r:id="rId27"/>
    <p:sldId id="320" r:id="rId28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414"/>
    <a:srgbClr val="EF8A37"/>
    <a:srgbClr val="19BCCB"/>
    <a:srgbClr val="00CC00"/>
    <a:srgbClr val="CC0000"/>
    <a:srgbClr val="57C3CB"/>
    <a:srgbClr val="B22A89"/>
    <a:srgbClr val="B1B64A"/>
    <a:srgbClr val="999D00"/>
    <a:srgbClr val="BF08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C74B83-DA09-4171-AD7A-D1296557585A}" v="32" dt="2023-02-23T14:25:29.528"/>
    <p1510:client id="{1F786CD5-E90B-4416-99B2-3E39EEB8E6A9}" v="2" dt="2023-02-27T08:24:55.5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k Depré" userId="ce843038-6004-4e02-9d9d-396e70744f87" providerId="ADAL" clId="{0DC74B83-DA09-4171-AD7A-D1296557585A}"/>
    <pc:docChg chg="modSld">
      <pc:chgData name="Rik Depré" userId="ce843038-6004-4e02-9d9d-396e70744f87" providerId="ADAL" clId="{0DC74B83-DA09-4171-AD7A-D1296557585A}" dt="2023-02-23T14:25:41.360" v="35" actId="1076"/>
      <pc:docMkLst>
        <pc:docMk/>
      </pc:docMkLst>
      <pc:sldChg chg="addSp delSp modSp mod">
        <pc:chgData name="Rik Depré" userId="ce843038-6004-4e02-9d9d-396e70744f87" providerId="ADAL" clId="{0DC74B83-DA09-4171-AD7A-D1296557585A}" dt="2023-02-23T14:23:21.346" v="19" actId="1076"/>
        <pc:sldMkLst>
          <pc:docMk/>
          <pc:sldMk cId="396160561" sldId="273"/>
        </pc:sldMkLst>
        <pc:picChg chg="mod">
          <ac:chgData name="Rik Depré" userId="ce843038-6004-4e02-9d9d-396e70744f87" providerId="ADAL" clId="{0DC74B83-DA09-4171-AD7A-D1296557585A}" dt="2023-02-23T14:22:57.468" v="16" actId="14100"/>
          <ac:picMkLst>
            <pc:docMk/>
            <pc:sldMk cId="396160561" sldId="273"/>
            <ac:picMk id="5" creationId="{A8250BBC-6186-AAD8-2670-72C22C079023}"/>
          </ac:picMkLst>
        </pc:picChg>
        <pc:picChg chg="add mod">
          <ac:chgData name="Rik Depré" userId="ce843038-6004-4e02-9d9d-396e70744f87" providerId="ADAL" clId="{0DC74B83-DA09-4171-AD7A-D1296557585A}" dt="2023-02-23T14:23:21.346" v="19" actId="1076"/>
          <ac:picMkLst>
            <pc:docMk/>
            <pc:sldMk cId="396160561" sldId="273"/>
            <ac:picMk id="6" creationId="{F47D19E7-796E-69B0-057C-BCB223AB21B2}"/>
          </ac:picMkLst>
        </pc:picChg>
        <pc:picChg chg="add del mod">
          <ac:chgData name="Rik Depré" userId="ce843038-6004-4e02-9d9d-396e70744f87" providerId="ADAL" clId="{0DC74B83-DA09-4171-AD7A-D1296557585A}" dt="2023-02-23T14:22:15.024" v="3"/>
          <ac:picMkLst>
            <pc:docMk/>
            <pc:sldMk cId="396160561" sldId="273"/>
            <ac:picMk id="1026" creationId="{29A550B9-8B3A-F480-0FA6-E42D29200DB6}"/>
          </ac:picMkLst>
        </pc:picChg>
        <pc:picChg chg="add del mod">
          <ac:chgData name="Rik Depré" userId="ce843038-6004-4e02-9d9d-396e70744f87" providerId="ADAL" clId="{0DC74B83-DA09-4171-AD7A-D1296557585A}" dt="2023-02-23T14:22:45.377" v="13"/>
          <ac:picMkLst>
            <pc:docMk/>
            <pc:sldMk cId="396160561" sldId="273"/>
            <ac:picMk id="1028" creationId="{932A5B49-59B3-D3B7-795E-AA0CE27889A2}"/>
          </ac:picMkLst>
        </pc:picChg>
        <pc:picChg chg="add del mod">
          <ac:chgData name="Rik Depré" userId="ce843038-6004-4e02-9d9d-396e70744f87" providerId="ADAL" clId="{0DC74B83-DA09-4171-AD7A-D1296557585A}" dt="2023-02-23T14:22:58.084" v="17"/>
          <ac:picMkLst>
            <pc:docMk/>
            <pc:sldMk cId="396160561" sldId="273"/>
            <ac:picMk id="1030" creationId="{291EEE7C-4A57-A8FE-D052-BADC46BB9376}"/>
          </ac:picMkLst>
        </pc:picChg>
      </pc:sldChg>
      <pc:sldChg chg="addSp delSp modSp mod">
        <pc:chgData name="Rik Depré" userId="ce843038-6004-4e02-9d9d-396e70744f87" providerId="ADAL" clId="{0DC74B83-DA09-4171-AD7A-D1296557585A}" dt="2023-02-23T14:25:41.360" v="35" actId="1076"/>
        <pc:sldMkLst>
          <pc:docMk/>
          <pc:sldMk cId="1307427172" sldId="288"/>
        </pc:sldMkLst>
        <pc:spChg chg="add del mod">
          <ac:chgData name="Rik Depré" userId="ce843038-6004-4e02-9d9d-396e70744f87" providerId="ADAL" clId="{0DC74B83-DA09-4171-AD7A-D1296557585A}" dt="2023-02-23T14:24:58.278" v="24" actId="478"/>
          <ac:spMkLst>
            <pc:docMk/>
            <pc:sldMk cId="1307427172" sldId="288"/>
            <ac:spMk id="3" creationId="{95C43C8B-8D64-7CCC-4CE8-FB564081E4FF}"/>
          </ac:spMkLst>
        </pc:spChg>
        <pc:spChg chg="add del mod">
          <ac:chgData name="Rik Depré" userId="ce843038-6004-4e02-9d9d-396e70744f87" providerId="ADAL" clId="{0DC74B83-DA09-4171-AD7A-D1296557585A}" dt="2023-02-23T14:25:03.679" v="26" actId="478"/>
          <ac:spMkLst>
            <pc:docMk/>
            <pc:sldMk cId="1307427172" sldId="288"/>
            <ac:spMk id="5" creationId="{C5C0AD26-7396-4942-1086-5858AF69AA28}"/>
          </ac:spMkLst>
        </pc:spChg>
        <pc:picChg chg="add del mod">
          <ac:chgData name="Rik Depré" userId="ce843038-6004-4e02-9d9d-396e70744f87" providerId="ADAL" clId="{0DC74B83-DA09-4171-AD7A-D1296557585A}" dt="2023-02-23T14:25:17.103" v="30" actId="14100"/>
          <ac:picMkLst>
            <pc:docMk/>
            <pc:sldMk cId="1307427172" sldId="288"/>
            <ac:picMk id="6" creationId="{700C02C9-D00B-6A4A-B291-628B0AC91653}"/>
          </ac:picMkLst>
        </pc:picChg>
        <pc:picChg chg="add mod">
          <ac:chgData name="Rik Depré" userId="ce843038-6004-4e02-9d9d-396e70744f87" providerId="ADAL" clId="{0DC74B83-DA09-4171-AD7A-D1296557585A}" dt="2023-02-23T14:25:41.360" v="35" actId="1076"/>
          <ac:picMkLst>
            <pc:docMk/>
            <pc:sldMk cId="1307427172" sldId="288"/>
            <ac:picMk id="7" creationId="{8E1151C1-700C-D0E9-1DC5-54D31DF69119}"/>
          </ac:picMkLst>
        </pc:picChg>
        <pc:picChg chg="add del mod">
          <ac:chgData name="Rik Depré" userId="ce843038-6004-4e02-9d9d-396e70744f87" providerId="ADAL" clId="{0DC74B83-DA09-4171-AD7A-D1296557585A}" dt="2023-02-23T14:25:10.079" v="27"/>
          <ac:picMkLst>
            <pc:docMk/>
            <pc:sldMk cId="1307427172" sldId="288"/>
            <ac:picMk id="2050" creationId="{70BAC06D-C839-5E5D-7530-FBBD23760F54}"/>
          </ac:picMkLst>
        </pc:picChg>
        <pc:picChg chg="add del mod">
          <ac:chgData name="Rik Depré" userId="ce843038-6004-4e02-9d9d-396e70744f87" providerId="ADAL" clId="{0DC74B83-DA09-4171-AD7A-D1296557585A}" dt="2023-02-23T14:25:17.687" v="31"/>
          <ac:picMkLst>
            <pc:docMk/>
            <pc:sldMk cId="1307427172" sldId="288"/>
            <ac:picMk id="2052" creationId="{B2DA2421-0D4F-AA79-0E89-E4DE192C3D00}"/>
          </ac:picMkLst>
        </pc:picChg>
      </pc:sldChg>
    </pc:docChg>
  </pc:docChgLst>
  <pc:docChgLst>
    <pc:chgData name="Rik Depré" userId="ce843038-6004-4e02-9d9d-396e70744f87" providerId="ADAL" clId="{1F786CD5-E90B-4416-99B2-3E39EEB8E6A9}"/>
    <pc:docChg chg="modSld">
      <pc:chgData name="Rik Depré" userId="ce843038-6004-4e02-9d9d-396e70744f87" providerId="ADAL" clId="{1F786CD5-E90B-4416-99B2-3E39EEB8E6A9}" dt="2023-02-27T08:24:55.587" v="4" actId="20577"/>
      <pc:docMkLst>
        <pc:docMk/>
      </pc:docMkLst>
      <pc:sldChg chg="modSp mod">
        <pc:chgData name="Rik Depré" userId="ce843038-6004-4e02-9d9d-396e70744f87" providerId="ADAL" clId="{1F786CD5-E90B-4416-99B2-3E39EEB8E6A9}" dt="2023-02-27T08:24:55.587" v="4" actId="20577"/>
        <pc:sldMkLst>
          <pc:docMk/>
          <pc:sldMk cId="2796460066" sldId="286"/>
        </pc:sldMkLst>
        <pc:spChg chg="mod">
          <ac:chgData name="Rik Depré" userId="ce843038-6004-4e02-9d9d-396e70744f87" providerId="ADAL" clId="{1F786CD5-E90B-4416-99B2-3E39EEB8E6A9}" dt="2023-02-27T08:24:55.587" v="4" actId="20577"/>
          <ac:spMkLst>
            <pc:docMk/>
            <pc:sldMk cId="2796460066" sldId="286"/>
            <ac:spMk id="2" creationId="{D498695B-F4D1-5B2B-34D3-776442582F6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2B28B8-0725-4B3D-B58B-0ACE841212AE}" type="datetimeFigureOut">
              <a:rPr lang="nl-BE" smtClean="0"/>
              <a:t>27/02/2023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C3B113-9BAD-4F30-B83C-ABEDEA3B687A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189856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C90771-AD47-4557-9E63-4F12DAD49521}" type="datetimeFigureOut">
              <a:rPr lang="nl-BE" smtClean="0"/>
              <a:t>27/02/2023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72BC55-FD00-4953-BF16-15991B6C2CB2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58314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hyperlink" Target="twitter.com/KathOndVla" TargetMode="External"/><Relationship Id="rId3" Type="http://schemas.openxmlformats.org/officeDocument/2006/relationships/image" Target="../media/image12.png"/><Relationship Id="rId7" Type="http://schemas.openxmlformats.org/officeDocument/2006/relationships/hyperlink" Target="https://www.instagram.com/kathondvla" TargetMode="Externa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jpeg"/><Relationship Id="rId5" Type="http://schemas.openxmlformats.org/officeDocument/2006/relationships/hyperlink" Target="http://www.linkedin.com/company/katholiekonderwijsvlaanderen" TargetMode="External"/><Relationship Id="rId10" Type="http://schemas.openxmlformats.org/officeDocument/2006/relationships/image" Target="../media/image14.png"/><Relationship Id="rId4" Type="http://schemas.openxmlformats.org/officeDocument/2006/relationships/hyperlink" Target="fb.com/KatholiekOnderwijsVlaanderen" TargetMode="External"/><Relationship Id="rId9" Type="http://schemas.openxmlformats.org/officeDocument/2006/relationships/hyperlink" Target="twitter.com/BoeveLieven" TargetMode="Externa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7E52CCC5-31E2-404F-A3E8-E66766696B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-66442" y="163398"/>
            <a:ext cx="3662496" cy="1461049"/>
          </a:xfrm>
          <a:prstGeom prst="rect">
            <a:avLst/>
          </a:prstGeom>
        </p:spPr>
      </p:pic>
      <p:grpSp>
        <p:nvGrpSpPr>
          <p:cNvPr id="14" name="Groep 13">
            <a:extLst>
              <a:ext uri="{FF2B5EF4-FFF2-40B4-BE49-F238E27FC236}">
                <a16:creationId xmlns:a16="http://schemas.microsoft.com/office/drawing/2014/main" id="{1B6405EA-4ADB-4167-9F69-0F2E29C4513B}"/>
              </a:ext>
            </a:extLst>
          </p:cNvPr>
          <p:cNvGrpSpPr/>
          <p:nvPr userDrawn="1"/>
        </p:nvGrpSpPr>
        <p:grpSpPr>
          <a:xfrm>
            <a:off x="-66442" y="0"/>
            <a:ext cx="12283519" cy="6973558"/>
            <a:chOff x="-66442" y="0"/>
            <a:chExt cx="12283519" cy="6973558"/>
          </a:xfrm>
        </p:grpSpPr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EBDCA452-584D-4FDA-A77C-552084EBC7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347" t="-1454" r="31423" b="52838"/>
            <a:stretch/>
          </p:blipFill>
          <p:spPr>
            <a:xfrm>
              <a:off x="5039111" y="2294022"/>
              <a:ext cx="7177966" cy="4679536"/>
            </a:xfrm>
            <a:prstGeom prst="rect">
              <a:avLst/>
            </a:prstGeom>
          </p:spPr>
        </p:pic>
        <p:pic>
          <p:nvPicPr>
            <p:cNvPr id="10" name="Afbeelding 9" descr="Afbeelding met computer&#10;&#10;Automatisch gegenereerde beschrijving">
              <a:extLst>
                <a:ext uri="{FF2B5EF4-FFF2-40B4-BE49-F238E27FC236}">
                  <a16:creationId xmlns:a16="http://schemas.microsoft.com/office/drawing/2014/main" id="{E36E00FC-8C92-4461-BFC2-5E99807485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9758" r="59720"/>
            <a:stretch/>
          </p:blipFill>
          <p:spPr>
            <a:xfrm>
              <a:off x="8595948" y="0"/>
              <a:ext cx="3621129" cy="5637014"/>
            </a:xfrm>
            <a:prstGeom prst="rect">
              <a:avLst/>
            </a:prstGeom>
          </p:spPr>
        </p:pic>
        <p:pic>
          <p:nvPicPr>
            <p:cNvPr id="8" name="Afbeelding 7" descr="Afbeelding met tekening&#10;&#10;Automatisch gegenereerde beschrijving">
              <a:extLst>
                <a:ext uri="{FF2B5EF4-FFF2-40B4-BE49-F238E27FC236}">
                  <a16:creationId xmlns:a16="http://schemas.microsoft.com/office/drawing/2014/main" id="{5977FBF6-2392-409E-97B6-3BA441270BF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5544" r="18920"/>
            <a:stretch/>
          </p:blipFill>
          <p:spPr>
            <a:xfrm>
              <a:off x="3227085" y="0"/>
              <a:ext cx="8989992" cy="4876800"/>
            </a:xfrm>
            <a:prstGeom prst="rect">
              <a:avLst/>
            </a:prstGeom>
          </p:spPr>
        </p:pic>
        <p:pic>
          <p:nvPicPr>
            <p:cNvPr id="3" name="Afbeelding 2" descr="Afbeelding met tekening, paraplu&#10;&#10;Automatisch gegenereerde beschrijving">
              <a:extLst>
                <a:ext uri="{FF2B5EF4-FFF2-40B4-BE49-F238E27FC236}">
                  <a16:creationId xmlns:a16="http://schemas.microsoft.com/office/drawing/2014/main" id="{13FC876D-5B8F-41C3-8F16-E16B6FD530F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459" b="51171"/>
            <a:stretch/>
          </p:blipFill>
          <p:spPr>
            <a:xfrm>
              <a:off x="-66442" y="675868"/>
              <a:ext cx="10211106" cy="6297689"/>
            </a:xfrm>
            <a:prstGeom prst="rect">
              <a:avLst/>
            </a:prstGeom>
          </p:spPr>
        </p:pic>
      </p:grpSp>
      <p:sp>
        <p:nvSpPr>
          <p:cNvPr id="7" name="Ondertitel 2">
            <a:extLst>
              <a:ext uri="{FF2B5EF4-FFF2-40B4-BE49-F238E27FC236}">
                <a16:creationId xmlns:a16="http://schemas.microsoft.com/office/drawing/2014/main" id="{65550227-3B69-4ED6-B2B7-782A18AF07E0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2382965" y="3393996"/>
            <a:ext cx="7476225" cy="1206630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A40482B-BC27-4DC4-A82C-081E98EE5167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382965" y="1961933"/>
            <a:ext cx="7476225" cy="11430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02381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79509" y="274638"/>
            <a:ext cx="9902891" cy="1143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6498024"/>
            <a:ext cx="12192000" cy="360000"/>
          </a:xfrm>
          <a:prstGeom prst="rect">
            <a:avLst/>
          </a:prstGeom>
          <a:solidFill>
            <a:srgbClr val="B22A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9" name="Rechthoek 8"/>
          <p:cNvSpPr/>
          <p:nvPr userDrawn="1"/>
        </p:nvSpPr>
        <p:spPr>
          <a:xfrm>
            <a:off x="11712000" y="3260834"/>
            <a:ext cx="480000" cy="3240000"/>
          </a:xfrm>
          <a:prstGeom prst="rect">
            <a:avLst/>
          </a:prstGeom>
          <a:solidFill>
            <a:srgbClr val="EF8A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10" name="Tijdelijke aanduiding voor inhoud 2"/>
          <p:cNvSpPr>
            <a:spLocks noGrp="1"/>
          </p:cNvSpPr>
          <p:nvPr>
            <p:ph idx="1"/>
          </p:nvPr>
        </p:nvSpPr>
        <p:spPr>
          <a:xfrm>
            <a:off x="1679509" y="1600206"/>
            <a:ext cx="9902891" cy="4525963"/>
          </a:xfrm>
        </p:spPr>
        <p:txBody>
          <a:bodyPr/>
          <a:lstStyle>
            <a:lvl1pPr>
              <a:buClrTx/>
              <a:defRPr>
                <a:latin typeface="+mn-lt"/>
                <a:cs typeface="Arial" pitchFamily="34" charset="0"/>
              </a:defRPr>
            </a:lvl1pPr>
            <a:lvl2pPr algn="l">
              <a:buClr>
                <a:srgbClr val="BF18B3"/>
              </a:buClr>
              <a:defRPr>
                <a:solidFill>
                  <a:srgbClr val="BF18B3"/>
                </a:solidFill>
                <a:latin typeface="+mn-lt"/>
                <a:cs typeface="Arial" pitchFamily="34" charset="0"/>
              </a:defRPr>
            </a:lvl2pPr>
            <a:lvl3pPr>
              <a:buClr>
                <a:srgbClr val="F18E00"/>
              </a:buClr>
              <a:defRPr>
                <a:solidFill>
                  <a:srgbClr val="FF8414"/>
                </a:solidFill>
                <a:latin typeface="+mn-lt"/>
                <a:cs typeface="Arial" pitchFamily="34" charset="0"/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>
              <a:buClr>
                <a:srgbClr val="BF18B3"/>
              </a:buClr>
              <a:defRPr>
                <a:latin typeface="+mn-lt"/>
                <a:cs typeface="Arial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1" name="Tijdelijke aanduiding voor dianummer 7">
            <a:extLst>
              <a:ext uri="{FF2B5EF4-FFF2-40B4-BE49-F238E27FC236}">
                <a16:creationId xmlns:a16="http://schemas.microsoft.com/office/drawing/2014/main" id="{70B81D0C-180F-4D0E-B7A6-107FAE2042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42493" y="6429400"/>
            <a:ext cx="2749507" cy="4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‹#›</a:t>
            </a:fld>
            <a:endParaRPr lang="nl-BE">
              <a:solidFill>
                <a:prstClr val="white"/>
              </a:solidFill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43ED0EB3-33B5-44CD-9D77-AFB3D0A30C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728" t="15981"/>
          <a:stretch/>
        </p:blipFill>
        <p:spPr>
          <a:xfrm>
            <a:off x="0" y="0"/>
            <a:ext cx="1225004" cy="167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75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0" y="6498024"/>
            <a:ext cx="12192000" cy="360000"/>
          </a:xfrm>
          <a:prstGeom prst="rect">
            <a:avLst/>
          </a:prstGeom>
          <a:solidFill>
            <a:srgbClr val="B1B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14" name="Rechthoek 13"/>
          <p:cNvSpPr/>
          <p:nvPr userDrawn="1"/>
        </p:nvSpPr>
        <p:spPr>
          <a:xfrm>
            <a:off x="11712000" y="3260834"/>
            <a:ext cx="480000" cy="3240000"/>
          </a:xfrm>
          <a:prstGeom prst="rect">
            <a:avLst/>
          </a:prstGeom>
          <a:solidFill>
            <a:srgbClr val="EF8A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1"/>
          </p:nvPr>
        </p:nvSpPr>
        <p:spPr>
          <a:xfrm>
            <a:off x="9442493" y="6429400"/>
            <a:ext cx="2749507" cy="4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‹#›</a:t>
            </a:fld>
            <a:endParaRPr lang="nl-BE">
              <a:solidFill>
                <a:prstClr val="white"/>
              </a:solidFill>
            </a:endParaRP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1679509" y="274638"/>
            <a:ext cx="9902891" cy="1143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1" name="Tijdelijke aanduiding voor inhoud 2"/>
          <p:cNvSpPr>
            <a:spLocks noGrp="1"/>
          </p:cNvSpPr>
          <p:nvPr>
            <p:ph idx="1"/>
          </p:nvPr>
        </p:nvSpPr>
        <p:spPr>
          <a:xfrm>
            <a:off x="1679509" y="1600206"/>
            <a:ext cx="9902891" cy="4525963"/>
          </a:xfrm>
        </p:spPr>
        <p:txBody>
          <a:bodyPr/>
          <a:lstStyle>
            <a:lvl1pPr>
              <a:buClrTx/>
              <a:defRPr>
                <a:latin typeface="+mn-lt"/>
                <a:cs typeface="Arial" pitchFamily="34" charset="0"/>
              </a:defRPr>
            </a:lvl1pPr>
            <a:lvl2pPr algn="l">
              <a:buClr>
                <a:srgbClr val="BF18B3"/>
              </a:buClr>
              <a:defRPr>
                <a:solidFill>
                  <a:srgbClr val="BF18B3"/>
                </a:solidFill>
                <a:latin typeface="+mn-lt"/>
                <a:cs typeface="Arial" pitchFamily="34" charset="0"/>
              </a:defRPr>
            </a:lvl2pPr>
            <a:lvl3pPr>
              <a:buClr>
                <a:srgbClr val="F18E00"/>
              </a:buClr>
              <a:defRPr>
                <a:solidFill>
                  <a:srgbClr val="FF8414"/>
                </a:solidFill>
                <a:latin typeface="+mn-lt"/>
                <a:cs typeface="Arial" pitchFamily="34" charset="0"/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>
              <a:buClr>
                <a:srgbClr val="BF18B3"/>
              </a:buClr>
              <a:defRPr>
                <a:latin typeface="+mn-lt"/>
                <a:cs typeface="Arial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5FB1B23C-DF09-4171-A20A-D34D43A2C5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728" t="15981"/>
          <a:stretch/>
        </p:blipFill>
        <p:spPr>
          <a:xfrm>
            <a:off x="0" y="0"/>
            <a:ext cx="1225004" cy="167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91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8962493" y="6503401"/>
            <a:ext cx="2749507" cy="360000"/>
          </a:xfrm>
          <a:prstGeom prst="rect">
            <a:avLst/>
          </a:prstGeom>
          <a:solidFill>
            <a:srgbClr val="B1B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14" name="Rechthoek 13"/>
          <p:cNvSpPr/>
          <p:nvPr userDrawn="1"/>
        </p:nvSpPr>
        <p:spPr>
          <a:xfrm>
            <a:off x="11712000" y="-27383"/>
            <a:ext cx="480000" cy="6885383"/>
          </a:xfrm>
          <a:prstGeom prst="rect">
            <a:avLst/>
          </a:prstGeom>
          <a:solidFill>
            <a:srgbClr val="FF76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1"/>
          </p:nvPr>
        </p:nvSpPr>
        <p:spPr>
          <a:xfrm>
            <a:off x="9442493" y="6429400"/>
            <a:ext cx="2749507" cy="4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‹#›</a:t>
            </a:fld>
            <a:endParaRPr lang="nl-BE">
              <a:solidFill>
                <a:prstClr val="white"/>
              </a:solidFill>
            </a:endParaRP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1679509" y="274638"/>
            <a:ext cx="9902891" cy="1143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1" name="Tijdelijke aanduiding voor inhoud 2"/>
          <p:cNvSpPr>
            <a:spLocks noGrp="1"/>
          </p:cNvSpPr>
          <p:nvPr>
            <p:ph idx="1"/>
          </p:nvPr>
        </p:nvSpPr>
        <p:spPr>
          <a:xfrm>
            <a:off x="1679509" y="1600206"/>
            <a:ext cx="9902891" cy="4525963"/>
          </a:xfrm>
        </p:spPr>
        <p:txBody>
          <a:bodyPr/>
          <a:lstStyle>
            <a:lvl1pPr>
              <a:buClrTx/>
              <a:defRPr>
                <a:latin typeface="+mn-lt"/>
                <a:cs typeface="Arial" pitchFamily="34" charset="0"/>
              </a:defRPr>
            </a:lvl1pPr>
            <a:lvl2pPr algn="l">
              <a:buClr>
                <a:srgbClr val="BF18B3"/>
              </a:buClr>
              <a:defRPr>
                <a:solidFill>
                  <a:srgbClr val="BF18B3"/>
                </a:solidFill>
                <a:latin typeface="+mn-lt"/>
                <a:cs typeface="Arial" pitchFamily="34" charset="0"/>
              </a:defRPr>
            </a:lvl2pPr>
            <a:lvl3pPr>
              <a:buClr>
                <a:srgbClr val="F18E00"/>
              </a:buClr>
              <a:defRPr>
                <a:solidFill>
                  <a:srgbClr val="FF8414"/>
                </a:solidFill>
                <a:latin typeface="+mn-lt"/>
                <a:cs typeface="Arial" pitchFamily="34" charset="0"/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>
              <a:buClr>
                <a:srgbClr val="BF18B3"/>
              </a:buClr>
              <a:defRPr>
                <a:latin typeface="+mn-lt"/>
                <a:cs typeface="Arial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4AD66A7-B9D0-4B85-B6F9-696D26C108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728" t="15981"/>
          <a:stretch/>
        </p:blipFill>
        <p:spPr>
          <a:xfrm>
            <a:off x="0" y="0"/>
            <a:ext cx="1225004" cy="167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334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8962493" y="6503401"/>
            <a:ext cx="2749507" cy="360000"/>
          </a:xfrm>
          <a:prstGeom prst="rect">
            <a:avLst/>
          </a:prstGeom>
          <a:solidFill>
            <a:srgbClr val="57C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14" name="Rechthoek 13"/>
          <p:cNvSpPr/>
          <p:nvPr userDrawn="1"/>
        </p:nvSpPr>
        <p:spPr>
          <a:xfrm>
            <a:off x="11712000" y="-27383"/>
            <a:ext cx="480000" cy="6885383"/>
          </a:xfrm>
          <a:prstGeom prst="rect">
            <a:avLst/>
          </a:prstGeom>
          <a:solidFill>
            <a:srgbClr val="B22A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1"/>
          </p:nvPr>
        </p:nvSpPr>
        <p:spPr>
          <a:xfrm>
            <a:off x="9442493" y="6429400"/>
            <a:ext cx="2749507" cy="4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‹#›</a:t>
            </a:fld>
            <a:endParaRPr lang="nl-BE">
              <a:solidFill>
                <a:prstClr val="white"/>
              </a:solidFill>
            </a:endParaRP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1679509" y="274638"/>
            <a:ext cx="9902891" cy="1143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1" name="Tijdelijke aanduiding voor inhoud 2"/>
          <p:cNvSpPr>
            <a:spLocks noGrp="1"/>
          </p:cNvSpPr>
          <p:nvPr>
            <p:ph idx="1"/>
          </p:nvPr>
        </p:nvSpPr>
        <p:spPr>
          <a:xfrm>
            <a:off x="1679509" y="1600206"/>
            <a:ext cx="9902891" cy="4525963"/>
          </a:xfrm>
        </p:spPr>
        <p:txBody>
          <a:bodyPr/>
          <a:lstStyle>
            <a:lvl1pPr>
              <a:buClrTx/>
              <a:defRPr>
                <a:latin typeface="+mn-lt"/>
                <a:cs typeface="Arial" pitchFamily="34" charset="0"/>
              </a:defRPr>
            </a:lvl1pPr>
            <a:lvl2pPr algn="l">
              <a:buClr>
                <a:srgbClr val="BF18B3"/>
              </a:buClr>
              <a:defRPr>
                <a:solidFill>
                  <a:srgbClr val="BF18B3"/>
                </a:solidFill>
                <a:latin typeface="+mn-lt"/>
                <a:cs typeface="Arial" pitchFamily="34" charset="0"/>
              </a:defRPr>
            </a:lvl2pPr>
            <a:lvl3pPr>
              <a:buClr>
                <a:srgbClr val="F18E00"/>
              </a:buClr>
              <a:defRPr>
                <a:solidFill>
                  <a:srgbClr val="FF8414"/>
                </a:solidFill>
                <a:latin typeface="+mn-lt"/>
                <a:cs typeface="Arial" pitchFamily="34" charset="0"/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>
              <a:buClr>
                <a:srgbClr val="BF18B3"/>
              </a:buClr>
              <a:defRPr>
                <a:latin typeface="+mn-lt"/>
                <a:cs typeface="Arial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3A75639-DFB5-46D1-911F-28D6336A70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728" t="15981"/>
          <a:stretch/>
        </p:blipFill>
        <p:spPr>
          <a:xfrm>
            <a:off x="0" y="0"/>
            <a:ext cx="1225004" cy="167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389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8962493" y="6503401"/>
            <a:ext cx="2749507" cy="360000"/>
          </a:xfrm>
          <a:prstGeom prst="rect">
            <a:avLst/>
          </a:prstGeom>
          <a:solidFill>
            <a:srgbClr val="57C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14" name="Rechthoek 13"/>
          <p:cNvSpPr/>
          <p:nvPr userDrawn="1"/>
        </p:nvSpPr>
        <p:spPr>
          <a:xfrm>
            <a:off x="11712000" y="-27383"/>
            <a:ext cx="480000" cy="6885383"/>
          </a:xfrm>
          <a:prstGeom prst="rect">
            <a:avLst/>
          </a:prstGeom>
          <a:solidFill>
            <a:srgbClr val="EF8A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1"/>
          </p:nvPr>
        </p:nvSpPr>
        <p:spPr>
          <a:xfrm>
            <a:off x="9442493" y="6429400"/>
            <a:ext cx="2749507" cy="4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‹#›</a:t>
            </a:fld>
            <a:endParaRPr lang="nl-BE">
              <a:solidFill>
                <a:prstClr val="white"/>
              </a:solidFill>
            </a:endParaRP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1679509" y="274638"/>
            <a:ext cx="9902891" cy="1143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1" name="Tijdelijke aanduiding voor inhoud 2"/>
          <p:cNvSpPr>
            <a:spLocks noGrp="1"/>
          </p:cNvSpPr>
          <p:nvPr>
            <p:ph idx="1"/>
          </p:nvPr>
        </p:nvSpPr>
        <p:spPr>
          <a:xfrm>
            <a:off x="1679509" y="1600206"/>
            <a:ext cx="9902891" cy="4525963"/>
          </a:xfrm>
        </p:spPr>
        <p:txBody>
          <a:bodyPr/>
          <a:lstStyle>
            <a:lvl1pPr>
              <a:buClrTx/>
              <a:defRPr>
                <a:latin typeface="+mn-lt"/>
                <a:cs typeface="Arial" pitchFamily="34" charset="0"/>
              </a:defRPr>
            </a:lvl1pPr>
            <a:lvl2pPr algn="l">
              <a:buClr>
                <a:srgbClr val="BF18B3"/>
              </a:buClr>
              <a:defRPr>
                <a:solidFill>
                  <a:srgbClr val="BF18B3"/>
                </a:solidFill>
                <a:latin typeface="+mn-lt"/>
                <a:cs typeface="Arial" pitchFamily="34" charset="0"/>
              </a:defRPr>
            </a:lvl2pPr>
            <a:lvl3pPr>
              <a:buClr>
                <a:srgbClr val="F18E00"/>
              </a:buClr>
              <a:defRPr>
                <a:solidFill>
                  <a:srgbClr val="FF8414"/>
                </a:solidFill>
                <a:latin typeface="+mn-lt"/>
                <a:cs typeface="Arial" pitchFamily="34" charset="0"/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>
              <a:buClr>
                <a:srgbClr val="BF18B3"/>
              </a:buClr>
              <a:defRPr>
                <a:latin typeface="+mn-lt"/>
                <a:cs typeface="Arial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C3C811FA-C6DE-4403-9EF4-1188EB518A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728" t="15981"/>
          <a:stretch/>
        </p:blipFill>
        <p:spPr>
          <a:xfrm>
            <a:off x="0" y="0"/>
            <a:ext cx="1225004" cy="167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5055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8962493" y="6503401"/>
            <a:ext cx="2749507" cy="360000"/>
          </a:xfrm>
          <a:prstGeom prst="rect">
            <a:avLst/>
          </a:prstGeom>
          <a:solidFill>
            <a:srgbClr val="B1B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14" name="Rechthoek 13"/>
          <p:cNvSpPr/>
          <p:nvPr userDrawn="1"/>
        </p:nvSpPr>
        <p:spPr>
          <a:xfrm>
            <a:off x="11712000" y="-27383"/>
            <a:ext cx="480000" cy="6885383"/>
          </a:xfrm>
          <a:prstGeom prst="rect">
            <a:avLst/>
          </a:prstGeom>
          <a:solidFill>
            <a:srgbClr val="EF8A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1"/>
          </p:nvPr>
        </p:nvSpPr>
        <p:spPr>
          <a:xfrm>
            <a:off x="9442493" y="6429400"/>
            <a:ext cx="2749507" cy="4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‹#›</a:t>
            </a:fld>
            <a:endParaRPr lang="nl-BE">
              <a:solidFill>
                <a:prstClr val="white"/>
              </a:solidFill>
            </a:endParaRP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1679509" y="274638"/>
            <a:ext cx="9902891" cy="1143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1" name="Tijdelijke aanduiding voor inhoud 2"/>
          <p:cNvSpPr>
            <a:spLocks noGrp="1"/>
          </p:cNvSpPr>
          <p:nvPr>
            <p:ph idx="1"/>
          </p:nvPr>
        </p:nvSpPr>
        <p:spPr>
          <a:xfrm>
            <a:off x="1679509" y="1600206"/>
            <a:ext cx="9902891" cy="4525963"/>
          </a:xfrm>
        </p:spPr>
        <p:txBody>
          <a:bodyPr/>
          <a:lstStyle>
            <a:lvl1pPr>
              <a:buClrTx/>
              <a:defRPr>
                <a:latin typeface="+mn-lt"/>
                <a:cs typeface="Arial" pitchFamily="34" charset="0"/>
              </a:defRPr>
            </a:lvl1pPr>
            <a:lvl2pPr algn="l">
              <a:buClr>
                <a:srgbClr val="BF18B3"/>
              </a:buClr>
              <a:defRPr>
                <a:solidFill>
                  <a:srgbClr val="BF18B3"/>
                </a:solidFill>
                <a:latin typeface="+mn-lt"/>
                <a:cs typeface="Arial" pitchFamily="34" charset="0"/>
              </a:defRPr>
            </a:lvl2pPr>
            <a:lvl3pPr>
              <a:buClr>
                <a:srgbClr val="F18E00"/>
              </a:buClr>
              <a:defRPr>
                <a:solidFill>
                  <a:srgbClr val="FF8414"/>
                </a:solidFill>
                <a:latin typeface="+mn-lt"/>
                <a:cs typeface="Arial" pitchFamily="34" charset="0"/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>
              <a:buClr>
                <a:srgbClr val="BF18B3"/>
              </a:buClr>
              <a:defRPr>
                <a:latin typeface="+mn-lt"/>
                <a:cs typeface="Arial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506B9DAA-9901-4320-B7E5-E2B253AAAD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728" t="15981"/>
          <a:stretch/>
        </p:blipFill>
        <p:spPr>
          <a:xfrm>
            <a:off x="0" y="0"/>
            <a:ext cx="1225004" cy="167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6625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 userDrawn="1"/>
        </p:nvSpPr>
        <p:spPr>
          <a:xfrm>
            <a:off x="0" y="6498024"/>
            <a:ext cx="12192000" cy="360000"/>
          </a:xfrm>
          <a:prstGeom prst="rect">
            <a:avLst/>
          </a:prstGeom>
          <a:solidFill>
            <a:srgbClr val="57C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13" name="Rechthoek 12"/>
          <p:cNvSpPr/>
          <p:nvPr userDrawn="1"/>
        </p:nvSpPr>
        <p:spPr>
          <a:xfrm>
            <a:off x="11712043" y="3260834"/>
            <a:ext cx="480000" cy="3240000"/>
          </a:xfrm>
          <a:prstGeom prst="rect">
            <a:avLst/>
          </a:prstGeom>
          <a:solidFill>
            <a:srgbClr val="B22A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11" name="Tijdelijke aanduiding voor dianummer 7"/>
          <p:cNvSpPr txBox="1">
            <a:spLocks/>
          </p:cNvSpPr>
          <p:nvPr userDrawn="1"/>
        </p:nvSpPr>
        <p:spPr>
          <a:xfrm>
            <a:off x="9347200" y="6429400"/>
            <a:ext cx="2844800" cy="4286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>
              <a:defRPr/>
            </a:pPr>
            <a:fld id="{189E3A5C-986B-47BE-8F96-3787467B82A8}" type="slidenum">
              <a:rPr lang="nl-BE" sz="900" smtClean="0">
                <a:solidFill>
                  <a:prstClr val="white"/>
                </a:solidFill>
              </a:rPr>
              <a:pPr algn="r">
                <a:defRPr/>
              </a:pPr>
              <a:t>‹#›</a:t>
            </a:fld>
            <a:endParaRPr lang="nl-BE" sz="900">
              <a:solidFill>
                <a:prstClr val="white"/>
              </a:solidFill>
            </a:endParaRP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679509" y="274638"/>
            <a:ext cx="9902891" cy="1143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0" name="Tijdelijke aanduiding voor inhoud 2"/>
          <p:cNvSpPr>
            <a:spLocks noGrp="1"/>
          </p:cNvSpPr>
          <p:nvPr>
            <p:ph idx="1"/>
          </p:nvPr>
        </p:nvSpPr>
        <p:spPr>
          <a:xfrm>
            <a:off x="1679509" y="1600206"/>
            <a:ext cx="9902891" cy="4525963"/>
          </a:xfrm>
        </p:spPr>
        <p:txBody>
          <a:bodyPr/>
          <a:lstStyle>
            <a:lvl1pPr>
              <a:buClrTx/>
              <a:defRPr>
                <a:latin typeface="+mn-lt"/>
                <a:cs typeface="Arial" pitchFamily="34" charset="0"/>
              </a:defRPr>
            </a:lvl1pPr>
            <a:lvl2pPr algn="l">
              <a:buClr>
                <a:srgbClr val="BF18B3"/>
              </a:buClr>
              <a:defRPr>
                <a:solidFill>
                  <a:srgbClr val="BF18B3"/>
                </a:solidFill>
                <a:latin typeface="+mn-lt"/>
                <a:cs typeface="Arial" pitchFamily="34" charset="0"/>
              </a:defRPr>
            </a:lvl2pPr>
            <a:lvl3pPr>
              <a:buClr>
                <a:srgbClr val="F18E00"/>
              </a:buClr>
              <a:defRPr>
                <a:solidFill>
                  <a:srgbClr val="FF8414"/>
                </a:solidFill>
                <a:latin typeface="+mn-lt"/>
                <a:cs typeface="Arial" pitchFamily="34" charset="0"/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>
              <a:buClr>
                <a:srgbClr val="BF18B3"/>
              </a:buClr>
              <a:defRPr>
                <a:latin typeface="+mn-lt"/>
                <a:cs typeface="Arial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766BCCB-DCFC-42AF-A313-98EC1B241B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728" t="15981"/>
          <a:stretch/>
        </p:blipFill>
        <p:spPr>
          <a:xfrm>
            <a:off x="0" y="0"/>
            <a:ext cx="1225004" cy="167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9126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chtergrond verticaal lee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 userDrawn="1"/>
        </p:nvSpPr>
        <p:spPr>
          <a:xfrm rot="16200000" flipH="1" flipV="1">
            <a:off x="-3190895" y="3190895"/>
            <a:ext cx="6858000" cy="476211"/>
          </a:xfrm>
          <a:prstGeom prst="rect">
            <a:avLst/>
          </a:prstGeom>
          <a:solidFill>
            <a:srgbClr val="EF8A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013">
              <a:solidFill>
                <a:prstClr val="white"/>
              </a:solidFill>
            </a:endParaRPr>
          </a:p>
        </p:txBody>
      </p:sp>
      <p:sp>
        <p:nvSpPr>
          <p:cNvPr id="4" name="Rechthoek 3"/>
          <p:cNvSpPr/>
          <p:nvPr userDrawn="1"/>
        </p:nvSpPr>
        <p:spPr>
          <a:xfrm rot="16200000" flipH="1" flipV="1">
            <a:off x="2456212" y="-1980000"/>
            <a:ext cx="360000" cy="4320000"/>
          </a:xfrm>
          <a:prstGeom prst="rect">
            <a:avLst/>
          </a:prstGeom>
          <a:solidFill>
            <a:srgbClr val="B1B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013">
              <a:solidFill>
                <a:prstClr val="white"/>
              </a:solidFill>
            </a:endParaRPr>
          </a:p>
        </p:txBody>
      </p:sp>
      <p:sp>
        <p:nvSpPr>
          <p:cNvPr id="6" name="Tijdelijke aanduiding voor inhoud 2"/>
          <p:cNvSpPr>
            <a:spLocks noGrp="1"/>
          </p:cNvSpPr>
          <p:nvPr>
            <p:ph idx="1"/>
          </p:nvPr>
        </p:nvSpPr>
        <p:spPr>
          <a:xfrm>
            <a:off x="1640792" y="1276865"/>
            <a:ext cx="9941608" cy="4849300"/>
          </a:xfrm>
        </p:spPr>
        <p:txBody>
          <a:bodyPr/>
          <a:lstStyle>
            <a:lvl1pPr>
              <a:buClr>
                <a:schemeClr val="tx1"/>
              </a:buClr>
              <a:defRPr>
                <a:latin typeface="Trebuchet MS" panose="020B0603020202020204" pitchFamily="34" charset="0"/>
                <a:cs typeface="Arial" pitchFamily="34" charset="0"/>
              </a:defRPr>
            </a:lvl1pPr>
            <a:lvl2pPr algn="l">
              <a:buClr>
                <a:srgbClr val="BF18B3"/>
              </a:buClr>
              <a:defRPr>
                <a:solidFill>
                  <a:srgbClr val="BF18B3"/>
                </a:solidFill>
                <a:latin typeface="Trebuchet MS" panose="020B0603020202020204" pitchFamily="34" charset="0"/>
                <a:cs typeface="Arial" pitchFamily="34" charset="0"/>
              </a:defRPr>
            </a:lvl2pPr>
            <a:lvl3pPr>
              <a:buClr>
                <a:srgbClr val="F18E00"/>
              </a:buClr>
              <a:defRPr>
                <a:solidFill>
                  <a:srgbClr val="FF8414"/>
                </a:solidFill>
                <a:latin typeface="Trebuchet MS" panose="020B0603020202020204" pitchFamily="34" charset="0"/>
                <a:cs typeface="Arial" pitchFamily="34" charset="0"/>
              </a:defRPr>
            </a:lvl3pPr>
            <a:lvl4pPr>
              <a:buClr>
                <a:schemeClr val="tx1"/>
              </a:buClr>
              <a:defRPr>
                <a:latin typeface="Trebuchet MS" panose="020B0603020202020204" pitchFamily="34" charset="0"/>
                <a:cs typeface="Arial" pitchFamily="34" charset="0"/>
              </a:defRPr>
            </a:lvl4pPr>
            <a:lvl5pPr>
              <a:buClr>
                <a:srgbClr val="BF18B3"/>
              </a:buClr>
              <a:defRPr>
                <a:solidFill>
                  <a:srgbClr val="BF18B3"/>
                </a:solidFill>
                <a:latin typeface="Trebuchet MS" panose="020B0603020202020204" pitchFamily="34" charset="0"/>
                <a:cs typeface="Arial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1640794" y="385341"/>
            <a:ext cx="9941607" cy="796908"/>
          </a:xfrm>
        </p:spPr>
        <p:txBody>
          <a:bodyPr>
            <a:normAutofit/>
          </a:bodyPr>
          <a:lstStyle>
            <a:lvl1pPr algn="l" defTabSz="685783" rtl="0" eaLnBrk="1" latinLnBrk="0" hangingPunct="1">
              <a:spcBef>
                <a:spcPct val="0"/>
              </a:spcBef>
              <a:buNone/>
              <a:defRPr kumimoji="0" lang="nl-BE" sz="2400" b="1" kern="1200" cap="none" baseline="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7" name="Tijdelijke aanduiding voor dianummer 7"/>
          <p:cNvSpPr>
            <a:spLocks noGrp="1"/>
          </p:cNvSpPr>
          <p:nvPr>
            <p:ph type="sldNum" sz="quarter" idx="11"/>
          </p:nvPr>
        </p:nvSpPr>
        <p:spPr>
          <a:xfrm>
            <a:off x="-1" y="6429400"/>
            <a:ext cx="476213" cy="4286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‹#›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870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chtergrond verticaal leeg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 userDrawn="1"/>
        </p:nvSpPr>
        <p:spPr>
          <a:xfrm rot="16200000" flipH="1" flipV="1">
            <a:off x="-3190895" y="3190895"/>
            <a:ext cx="6858000" cy="476211"/>
          </a:xfrm>
          <a:prstGeom prst="rect">
            <a:avLst/>
          </a:prstGeom>
          <a:solidFill>
            <a:srgbClr val="EF8A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013">
              <a:solidFill>
                <a:prstClr val="white"/>
              </a:solidFill>
            </a:endParaRPr>
          </a:p>
        </p:txBody>
      </p:sp>
      <p:sp>
        <p:nvSpPr>
          <p:cNvPr id="4" name="Rechthoek 3"/>
          <p:cNvSpPr/>
          <p:nvPr userDrawn="1"/>
        </p:nvSpPr>
        <p:spPr>
          <a:xfrm rot="16200000" flipH="1" flipV="1">
            <a:off x="2456212" y="-1980000"/>
            <a:ext cx="360000" cy="4320000"/>
          </a:xfrm>
          <a:prstGeom prst="rect">
            <a:avLst/>
          </a:prstGeom>
          <a:solidFill>
            <a:srgbClr val="B22A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013">
              <a:solidFill>
                <a:prstClr val="white"/>
              </a:solidFill>
            </a:endParaRPr>
          </a:p>
        </p:txBody>
      </p:sp>
      <p:sp>
        <p:nvSpPr>
          <p:cNvPr id="5" name="Tijdelijke aanduiding voor inhoud 2"/>
          <p:cNvSpPr>
            <a:spLocks noGrp="1"/>
          </p:cNvSpPr>
          <p:nvPr>
            <p:ph idx="1"/>
          </p:nvPr>
        </p:nvSpPr>
        <p:spPr>
          <a:xfrm>
            <a:off x="1640792" y="1276865"/>
            <a:ext cx="9941608" cy="4849300"/>
          </a:xfrm>
        </p:spPr>
        <p:txBody>
          <a:bodyPr/>
          <a:lstStyle>
            <a:lvl1pPr>
              <a:buClr>
                <a:schemeClr val="tx1"/>
              </a:buClr>
              <a:defRPr>
                <a:latin typeface="Trebuchet MS" panose="020B0603020202020204" pitchFamily="34" charset="0"/>
                <a:cs typeface="Arial" pitchFamily="34" charset="0"/>
              </a:defRPr>
            </a:lvl1pPr>
            <a:lvl2pPr algn="l">
              <a:buClr>
                <a:srgbClr val="BF18B3"/>
              </a:buClr>
              <a:defRPr>
                <a:solidFill>
                  <a:srgbClr val="BF18B3"/>
                </a:solidFill>
                <a:latin typeface="Trebuchet MS" panose="020B0603020202020204" pitchFamily="34" charset="0"/>
                <a:cs typeface="Arial" pitchFamily="34" charset="0"/>
              </a:defRPr>
            </a:lvl2pPr>
            <a:lvl3pPr>
              <a:buClr>
                <a:srgbClr val="F18E00"/>
              </a:buClr>
              <a:defRPr>
                <a:solidFill>
                  <a:srgbClr val="FF8414"/>
                </a:solidFill>
                <a:latin typeface="Trebuchet MS" panose="020B0603020202020204" pitchFamily="34" charset="0"/>
                <a:cs typeface="Arial" pitchFamily="34" charset="0"/>
              </a:defRPr>
            </a:lvl3pPr>
            <a:lvl4pPr>
              <a:buClr>
                <a:schemeClr val="tx1"/>
              </a:buClr>
              <a:defRPr>
                <a:latin typeface="Trebuchet MS" panose="020B0603020202020204" pitchFamily="34" charset="0"/>
                <a:cs typeface="Arial" pitchFamily="34" charset="0"/>
              </a:defRPr>
            </a:lvl4pPr>
            <a:lvl5pPr>
              <a:buClr>
                <a:srgbClr val="BF18B3"/>
              </a:buClr>
              <a:defRPr>
                <a:solidFill>
                  <a:srgbClr val="BF18B3"/>
                </a:solidFill>
                <a:latin typeface="Trebuchet MS" panose="020B0603020202020204" pitchFamily="34" charset="0"/>
                <a:cs typeface="Arial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1640794" y="385341"/>
            <a:ext cx="9941607" cy="796908"/>
          </a:xfrm>
        </p:spPr>
        <p:txBody>
          <a:bodyPr>
            <a:normAutofit/>
          </a:bodyPr>
          <a:lstStyle>
            <a:lvl1pPr algn="l" defTabSz="685783" rtl="0" eaLnBrk="1" latinLnBrk="0" hangingPunct="1">
              <a:spcBef>
                <a:spcPct val="0"/>
              </a:spcBef>
              <a:buNone/>
              <a:defRPr kumimoji="0" lang="nl-BE" sz="2400" b="1" kern="1200" cap="none" baseline="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1"/>
          </p:nvPr>
        </p:nvSpPr>
        <p:spPr>
          <a:xfrm>
            <a:off x="1" y="6416838"/>
            <a:ext cx="476212" cy="4286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‹#›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334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chtergrond verticaal leeg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 userDrawn="1"/>
        </p:nvSpPr>
        <p:spPr>
          <a:xfrm rot="16200000" flipH="1" flipV="1">
            <a:off x="-3190895" y="3190895"/>
            <a:ext cx="6858000" cy="476211"/>
          </a:xfrm>
          <a:prstGeom prst="rect">
            <a:avLst/>
          </a:prstGeom>
          <a:solidFill>
            <a:srgbClr val="EF8A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013">
              <a:solidFill>
                <a:prstClr val="white"/>
              </a:solidFill>
            </a:endParaRPr>
          </a:p>
        </p:txBody>
      </p:sp>
      <p:sp>
        <p:nvSpPr>
          <p:cNvPr id="4" name="Rechthoek 3"/>
          <p:cNvSpPr/>
          <p:nvPr userDrawn="1"/>
        </p:nvSpPr>
        <p:spPr>
          <a:xfrm rot="16200000" flipH="1" flipV="1">
            <a:off x="2456212" y="-1980000"/>
            <a:ext cx="360000" cy="4320000"/>
          </a:xfrm>
          <a:prstGeom prst="rect">
            <a:avLst/>
          </a:prstGeom>
          <a:solidFill>
            <a:srgbClr val="57C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013">
              <a:solidFill>
                <a:prstClr val="white"/>
              </a:solidFill>
            </a:endParaRPr>
          </a:p>
        </p:txBody>
      </p:sp>
      <p:sp>
        <p:nvSpPr>
          <p:cNvPr id="5" name="Tijdelijke aanduiding voor inhoud 2"/>
          <p:cNvSpPr>
            <a:spLocks noGrp="1"/>
          </p:cNvSpPr>
          <p:nvPr>
            <p:ph idx="1"/>
          </p:nvPr>
        </p:nvSpPr>
        <p:spPr>
          <a:xfrm>
            <a:off x="1640792" y="1276865"/>
            <a:ext cx="9941608" cy="4849300"/>
          </a:xfrm>
        </p:spPr>
        <p:txBody>
          <a:bodyPr/>
          <a:lstStyle>
            <a:lvl1pPr>
              <a:buClr>
                <a:schemeClr val="tx1"/>
              </a:buClr>
              <a:defRPr>
                <a:latin typeface="Trebuchet MS" panose="020B0603020202020204" pitchFamily="34" charset="0"/>
                <a:cs typeface="Arial" pitchFamily="34" charset="0"/>
              </a:defRPr>
            </a:lvl1pPr>
            <a:lvl2pPr algn="l">
              <a:buClr>
                <a:srgbClr val="BF18B3"/>
              </a:buClr>
              <a:defRPr>
                <a:solidFill>
                  <a:srgbClr val="BF18B3"/>
                </a:solidFill>
                <a:latin typeface="Trebuchet MS" panose="020B0603020202020204" pitchFamily="34" charset="0"/>
                <a:cs typeface="Arial" pitchFamily="34" charset="0"/>
              </a:defRPr>
            </a:lvl2pPr>
            <a:lvl3pPr>
              <a:buClr>
                <a:srgbClr val="F18E00"/>
              </a:buClr>
              <a:defRPr>
                <a:solidFill>
                  <a:srgbClr val="FF8414"/>
                </a:solidFill>
                <a:latin typeface="Trebuchet MS" panose="020B0603020202020204" pitchFamily="34" charset="0"/>
                <a:cs typeface="Arial" pitchFamily="34" charset="0"/>
              </a:defRPr>
            </a:lvl3pPr>
            <a:lvl4pPr>
              <a:buClr>
                <a:schemeClr val="tx1"/>
              </a:buClr>
              <a:defRPr>
                <a:latin typeface="Trebuchet MS" panose="020B0603020202020204" pitchFamily="34" charset="0"/>
                <a:cs typeface="Arial" pitchFamily="34" charset="0"/>
              </a:defRPr>
            </a:lvl4pPr>
            <a:lvl5pPr>
              <a:buClr>
                <a:srgbClr val="BF18B3"/>
              </a:buClr>
              <a:defRPr>
                <a:solidFill>
                  <a:srgbClr val="BF18B3"/>
                </a:solidFill>
                <a:latin typeface="Trebuchet MS" panose="020B0603020202020204" pitchFamily="34" charset="0"/>
                <a:cs typeface="Arial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1640794" y="385341"/>
            <a:ext cx="9941607" cy="796908"/>
          </a:xfrm>
        </p:spPr>
        <p:txBody>
          <a:bodyPr>
            <a:normAutofit/>
          </a:bodyPr>
          <a:lstStyle>
            <a:lvl1pPr algn="l" defTabSz="685783" rtl="0" eaLnBrk="1" latinLnBrk="0" hangingPunct="1">
              <a:spcBef>
                <a:spcPct val="0"/>
              </a:spcBef>
              <a:buNone/>
              <a:defRPr kumimoji="0" lang="nl-BE" sz="2400" b="1" kern="1200" cap="none" baseline="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1"/>
          </p:nvPr>
        </p:nvSpPr>
        <p:spPr>
          <a:xfrm>
            <a:off x="1" y="6424749"/>
            <a:ext cx="476212" cy="4286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‹#›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067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0" y="6498024"/>
            <a:ext cx="12192000" cy="360000"/>
          </a:xfrm>
          <a:prstGeom prst="rect">
            <a:avLst/>
          </a:prstGeom>
          <a:solidFill>
            <a:srgbClr val="57C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9" name="Rechthoek 8"/>
          <p:cNvSpPr/>
          <p:nvPr userDrawn="1"/>
        </p:nvSpPr>
        <p:spPr>
          <a:xfrm>
            <a:off x="11712000" y="3260834"/>
            <a:ext cx="480000" cy="3240000"/>
          </a:xfrm>
          <a:prstGeom prst="rect">
            <a:avLst/>
          </a:prstGeom>
          <a:solidFill>
            <a:srgbClr val="B1B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11" name="Tijdelijke aanduiding voor dianummer 7">
            <a:extLst>
              <a:ext uri="{FF2B5EF4-FFF2-40B4-BE49-F238E27FC236}">
                <a16:creationId xmlns:a16="http://schemas.microsoft.com/office/drawing/2014/main" id="{23DEA054-35B1-4B17-AFDE-73B15A4BAB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42493" y="6429400"/>
            <a:ext cx="2749507" cy="428600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‹#›</a:t>
            </a:fld>
            <a:endParaRPr lang="nl-BE">
              <a:solidFill>
                <a:prstClr val="white"/>
              </a:solidFill>
            </a:endParaRPr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1679510" y="274638"/>
            <a:ext cx="9902892" cy="1143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3" name="Tijdelijke aanduiding voor inhoud 2"/>
          <p:cNvSpPr>
            <a:spLocks noGrp="1"/>
          </p:cNvSpPr>
          <p:nvPr>
            <p:ph idx="1"/>
          </p:nvPr>
        </p:nvSpPr>
        <p:spPr>
          <a:xfrm>
            <a:off x="1679509" y="1600206"/>
            <a:ext cx="9902891" cy="4525963"/>
          </a:xfrm>
        </p:spPr>
        <p:txBody>
          <a:bodyPr/>
          <a:lstStyle>
            <a:lvl1pPr>
              <a:buClrTx/>
              <a:defRPr>
                <a:latin typeface="+mj-lt"/>
                <a:cs typeface="Arial" pitchFamily="34" charset="0"/>
              </a:defRPr>
            </a:lvl1pPr>
            <a:lvl2pPr algn="l">
              <a:buClr>
                <a:srgbClr val="BF18B3"/>
              </a:buClr>
              <a:defRPr>
                <a:solidFill>
                  <a:srgbClr val="BF18B3"/>
                </a:solidFill>
                <a:latin typeface="+mj-lt"/>
                <a:cs typeface="Arial" pitchFamily="34" charset="0"/>
              </a:defRPr>
            </a:lvl2pPr>
            <a:lvl3pPr>
              <a:buClr>
                <a:srgbClr val="F18E00"/>
              </a:buClr>
              <a:defRPr>
                <a:solidFill>
                  <a:srgbClr val="FF8414"/>
                </a:solidFill>
                <a:latin typeface="+mj-lt"/>
                <a:cs typeface="Arial" pitchFamily="34" charset="0"/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  <a:latin typeface="+mj-lt"/>
                <a:cs typeface="Arial" pitchFamily="34" charset="0"/>
              </a:defRPr>
            </a:lvl4pPr>
            <a:lvl5pPr>
              <a:buClr>
                <a:srgbClr val="BF18B3"/>
              </a:buClr>
              <a:defRPr>
                <a:latin typeface="+mj-lt"/>
                <a:cs typeface="Arial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9FCFB219-4218-4A9B-9BA2-D12ADDFE81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728" t="15981"/>
          <a:stretch/>
        </p:blipFill>
        <p:spPr>
          <a:xfrm>
            <a:off x="0" y="0"/>
            <a:ext cx="1225004" cy="167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8740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63084" y="4406907"/>
            <a:ext cx="10363200" cy="1362075"/>
          </a:xfrm>
        </p:spPr>
        <p:txBody>
          <a:bodyPr anchor="t">
            <a:normAutofit/>
          </a:bodyPr>
          <a:lstStyle>
            <a:lvl1pPr algn="l" defTabSz="685783" rtl="0" eaLnBrk="1" latinLnBrk="0" hangingPunct="1">
              <a:spcBef>
                <a:spcPct val="0"/>
              </a:spcBef>
              <a:buNone/>
              <a:defRPr kumimoji="0" lang="nl-BE" sz="1500" b="1" kern="1200" cap="none" baseline="0" dirty="0" smtClean="0">
                <a:solidFill>
                  <a:srgbClr val="00BECB"/>
                </a:solidFill>
                <a:effectLst/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  <a:solidFill>
            <a:srgbClr val="57C3CB"/>
          </a:solidFill>
        </p:spPr>
        <p:txBody>
          <a:bodyPr anchor="b">
            <a:normAutofit/>
          </a:bodyPr>
          <a:lstStyle>
            <a:lvl1pPr marL="0" indent="0" algn="l" defTabSz="685783" rtl="0" eaLnBrk="1" latinLnBrk="0" hangingPunct="1">
              <a:spcBef>
                <a:spcPct val="0"/>
              </a:spcBef>
              <a:buNone/>
              <a:defRPr kumimoji="0" lang="nl-NL" sz="2400" b="1" kern="1200" cap="none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Arial" pitchFamily="34" charset="0"/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F744844-CEC4-402D-860B-5EB86971B7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728" t="15981"/>
          <a:stretch/>
        </p:blipFill>
        <p:spPr>
          <a:xfrm>
            <a:off x="0" y="0"/>
            <a:ext cx="1899138" cy="2604224"/>
          </a:xfrm>
          <a:prstGeom prst="rect">
            <a:avLst/>
          </a:prstGeom>
        </p:spPr>
      </p:pic>
      <p:sp>
        <p:nvSpPr>
          <p:cNvPr id="6" name="Tijdelijke aanduiding voor dianummer 7">
            <a:extLst>
              <a:ext uri="{FF2B5EF4-FFF2-40B4-BE49-F238E27FC236}">
                <a16:creationId xmlns:a16="http://schemas.microsoft.com/office/drawing/2014/main" id="{684F60F3-2190-463D-B474-47B9B0822A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42493" y="6429400"/>
            <a:ext cx="2749507" cy="428600"/>
          </a:xfrm>
        </p:spPr>
        <p:txBody>
          <a:bodyPr/>
          <a:lstStyle>
            <a:lvl1pPr>
              <a:defRPr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89E3A5C-986B-47BE-8F96-3787467B82A8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89179945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 defTabSz="685783" rtl="0" eaLnBrk="1" latinLnBrk="0" hangingPunct="1">
              <a:spcBef>
                <a:spcPct val="0"/>
              </a:spcBef>
              <a:buNone/>
              <a:defRPr kumimoji="0" lang="nl-BE" sz="2400" b="1" kern="1200" cap="none" baseline="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640792" y="1600206"/>
            <a:ext cx="4546363" cy="4525963"/>
          </a:xfrm>
        </p:spPr>
        <p:txBody>
          <a:bodyPr/>
          <a:lstStyle>
            <a:lvl1pPr>
              <a:defRPr sz="2100"/>
            </a:lvl1pPr>
            <a:lvl2pPr>
              <a:defRPr sz="1800">
                <a:solidFill>
                  <a:srgbClr val="BF18B3"/>
                </a:solidFill>
              </a:defRPr>
            </a:lvl2pPr>
            <a:lvl3pPr>
              <a:defRPr sz="1500">
                <a:solidFill>
                  <a:srgbClr val="FF8414"/>
                </a:solidFill>
              </a:defRPr>
            </a:lvl3pPr>
            <a:lvl4pPr>
              <a:defRPr sz="1350">
                <a:solidFill>
                  <a:schemeClr val="tx1"/>
                </a:solidFill>
              </a:defRPr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483411" y="1600206"/>
            <a:ext cx="5098991" cy="4525963"/>
          </a:xfrm>
        </p:spPr>
        <p:txBody>
          <a:bodyPr/>
          <a:lstStyle>
            <a:lvl1pPr>
              <a:defRPr sz="2100"/>
            </a:lvl1pPr>
            <a:lvl2pPr>
              <a:defRPr sz="1800">
                <a:solidFill>
                  <a:srgbClr val="BF18B3"/>
                </a:solidFill>
              </a:defRPr>
            </a:lvl2pPr>
            <a:lvl3pPr>
              <a:defRPr sz="1500">
                <a:solidFill>
                  <a:srgbClr val="FF8414"/>
                </a:solidFill>
              </a:defRPr>
            </a:lvl3pPr>
            <a:lvl4pPr>
              <a:defRPr sz="1350">
                <a:solidFill>
                  <a:schemeClr val="tx1"/>
                </a:solidFill>
              </a:defRPr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9" name="Rechthoek 8"/>
          <p:cNvSpPr/>
          <p:nvPr userDrawn="1"/>
        </p:nvSpPr>
        <p:spPr>
          <a:xfrm>
            <a:off x="0" y="6498024"/>
            <a:ext cx="12192000" cy="360000"/>
          </a:xfrm>
          <a:prstGeom prst="rect">
            <a:avLst/>
          </a:prstGeom>
          <a:solidFill>
            <a:srgbClr val="57C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10" name="Rechthoek 9"/>
          <p:cNvSpPr/>
          <p:nvPr userDrawn="1"/>
        </p:nvSpPr>
        <p:spPr>
          <a:xfrm>
            <a:off x="11712043" y="3260834"/>
            <a:ext cx="480000" cy="3240000"/>
          </a:xfrm>
          <a:prstGeom prst="rect">
            <a:avLst/>
          </a:prstGeom>
          <a:solidFill>
            <a:srgbClr val="EF8A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7" name="Tijdelijke aanduiding voor dianummer 7">
            <a:extLst>
              <a:ext uri="{FF2B5EF4-FFF2-40B4-BE49-F238E27FC236}">
                <a16:creationId xmlns:a16="http://schemas.microsoft.com/office/drawing/2014/main" id="{A1C72F74-3E07-4314-B208-4C49976D54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42493" y="6429400"/>
            <a:ext cx="2749507" cy="428600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‹#›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150529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31477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Leeg met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7">
            <a:extLst>
              <a:ext uri="{FF2B5EF4-FFF2-40B4-BE49-F238E27FC236}">
                <a16:creationId xmlns:a16="http://schemas.microsoft.com/office/drawing/2014/main" id="{7A9D67BA-DC0F-48D7-8F6B-7E27C4EFD5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42493" y="6429400"/>
            <a:ext cx="2749507" cy="428600"/>
          </a:xfrm>
        </p:spPr>
        <p:txBody>
          <a:bodyPr/>
          <a:lstStyle>
            <a:lvl1pPr>
              <a:defRPr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89E3A5C-986B-47BE-8F96-3787467B82A8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92010852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t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7A053FBA-9163-4521-8BD8-31A13D7727A1}"/>
              </a:ext>
            </a:extLst>
          </p:cNvPr>
          <p:cNvSpPr/>
          <p:nvPr userDrawn="1"/>
        </p:nvSpPr>
        <p:spPr>
          <a:xfrm>
            <a:off x="8210749" y="5594466"/>
            <a:ext cx="3981252" cy="1263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sz="180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5051990"/>
            <a:ext cx="12192000" cy="608174"/>
          </a:xfrm>
          <a:solidFill>
            <a:srgbClr val="EF8A37"/>
          </a:solidFill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nl-BE" sz="1800" b="1" kern="1200" cap="all" baseline="0" dirty="0" smtClean="0">
                <a:solidFill>
                  <a:srgbClr val="53534D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rebuchet MS" panose="020B0603020202020204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" y="5660164"/>
            <a:ext cx="8210747" cy="1206630"/>
          </a:xfrm>
          <a:solidFill>
            <a:srgbClr val="B1B64A"/>
          </a:solidFill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Trebuchet MS" panose="020B0603020202020204" pitchFamily="34" charset="0"/>
                <a:cs typeface="Arial" pitchFamily="34" charset="0"/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781628" y="5623884"/>
            <a:ext cx="3021617" cy="1204697"/>
          </a:xfrm>
          <a:prstGeom prst="rect">
            <a:avLst/>
          </a:prstGeom>
        </p:spPr>
      </p:pic>
      <p:sp>
        <p:nvSpPr>
          <p:cNvPr id="6" name="Tijdelijke aanduiding voor dianummer 7">
            <a:extLst>
              <a:ext uri="{FF2B5EF4-FFF2-40B4-BE49-F238E27FC236}">
                <a16:creationId xmlns:a16="http://schemas.microsoft.com/office/drawing/2014/main" id="{C4932ADA-9F40-4154-B008-1668DD4193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-1" y="6429400"/>
            <a:ext cx="476213" cy="4286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‹#›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915625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t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D43EEFED-7A93-482F-91FF-3949A76A0F36}"/>
              </a:ext>
            </a:extLst>
          </p:cNvPr>
          <p:cNvSpPr/>
          <p:nvPr userDrawn="1"/>
        </p:nvSpPr>
        <p:spPr>
          <a:xfrm>
            <a:off x="8210749" y="5594466"/>
            <a:ext cx="3981252" cy="1263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sz="180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-1" y="5043758"/>
            <a:ext cx="12192001" cy="608174"/>
          </a:xfrm>
          <a:solidFill>
            <a:srgbClr val="57C3CB"/>
          </a:solidFill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nl-BE" sz="1800" b="1" kern="1200" cap="all" baseline="0" dirty="0" smtClean="0">
                <a:solidFill>
                  <a:srgbClr val="53534D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rebuchet MS" panose="020B0603020202020204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" y="5651932"/>
            <a:ext cx="8210747" cy="1206630"/>
          </a:xfrm>
          <a:solidFill>
            <a:srgbClr val="B1B64A"/>
          </a:solidFill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Trebuchet MS" panose="020B0603020202020204" pitchFamily="34" charset="0"/>
                <a:cs typeface="Arial" pitchFamily="34" charset="0"/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0D32777-7550-4B22-BE9F-BC0CC9F738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781628" y="5623884"/>
            <a:ext cx="3021617" cy="1204697"/>
          </a:xfrm>
          <a:prstGeom prst="rect">
            <a:avLst/>
          </a:prstGeom>
        </p:spPr>
      </p:pic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BC9F2D05-65BB-43FB-BEF8-6F8D8E2EFF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-1" y="6429400"/>
            <a:ext cx="476213" cy="4286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‹#›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853926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to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F387A672-10BB-4281-BB00-1882F8DF1468}"/>
              </a:ext>
            </a:extLst>
          </p:cNvPr>
          <p:cNvSpPr/>
          <p:nvPr userDrawn="1"/>
        </p:nvSpPr>
        <p:spPr>
          <a:xfrm>
            <a:off x="8210749" y="5594466"/>
            <a:ext cx="3981252" cy="1263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sz="180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5035513"/>
            <a:ext cx="12192000" cy="608174"/>
          </a:xfrm>
          <a:solidFill>
            <a:srgbClr val="EF8A37"/>
          </a:solidFill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nl-BE" sz="1800" b="1" kern="1200" cap="all" baseline="0" dirty="0" smtClean="0">
                <a:solidFill>
                  <a:srgbClr val="53534D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rebuchet MS" panose="020B0603020202020204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" y="5643687"/>
            <a:ext cx="8210747" cy="1206630"/>
          </a:xfrm>
          <a:solidFill>
            <a:srgbClr val="57C3CB"/>
          </a:solidFill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Trebuchet MS" panose="020B0603020202020204" pitchFamily="34" charset="0"/>
                <a:cs typeface="Arial" pitchFamily="34" charset="0"/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D09934A-13E9-453F-8543-5CD1ECD2C6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781628" y="5623884"/>
            <a:ext cx="3021617" cy="1204697"/>
          </a:xfrm>
          <a:prstGeom prst="rect">
            <a:avLst/>
          </a:prstGeom>
        </p:spPr>
      </p:pic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D5EF8AF3-6120-426E-8588-13BA279326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-1" y="6429400"/>
            <a:ext cx="476213" cy="4286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‹#›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581075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to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F2CFB41A-6D3E-4C03-AADD-E915543D1281}"/>
              </a:ext>
            </a:extLst>
          </p:cNvPr>
          <p:cNvSpPr/>
          <p:nvPr userDrawn="1"/>
        </p:nvSpPr>
        <p:spPr>
          <a:xfrm>
            <a:off x="8210749" y="5594466"/>
            <a:ext cx="3981252" cy="1263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sz="180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5035520"/>
            <a:ext cx="12192000" cy="608174"/>
          </a:xfrm>
          <a:solidFill>
            <a:srgbClr val="EF8A37"/>
          </a:solidFill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nl-BE" sz="1800" b="1" kern="1200" cap="all" baseline="0" dirty="0" smtClean="0">
                <a:solidFill>
                  <a:srgbClr val="53534D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rebuchet MS" panose="020B0603020202020204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" y="5643694"/>
            <a:ext cx="8210747" cy="1206630"/>
          </a:xfrm>
          <a:solidFill>
            <a:srgbClr val="B22A89"/>
          </a:solidFill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Trebuchet MS" panose="020B0603020202020204" pitchFamily="34" charset="0"/>
                <a:cs typeface="Arial" pitchFamily="34" charset="0"/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7F003BE-0323-4F37-8DC3-B2FC9EF227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781628" y="5623884"/>
            <a:ext cx="3021617" cy="1204697"/>
          </a:xfrm>
          <a:prstGeom prst="rect">
            <a:avLst/>
          </a:prstGeom>
        </p:spPr>
      </p:pic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EDAB214C-BB84-4C08-A7F9-D1AE717FC2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-1" y="6429400"/>
            <a:ext cx="476213" cy="4286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‹#›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479353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to_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DD7BAD7B-13E8-4E93-8C02-E7FA08107E45}"/>
              </a:ext>
            </a:extLst>
          </p:cNvPr>
          <p:cNvSpPr/>
          <p:nvPr userDrawn="1"/>
        </p:nvSpPr>
        <p:spPr>
          <a:xfrm>
            <a:off x="8210749" y="5594466"/>
            <a:ext cx="3981252" cy="1263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sz="180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-1" y="5043758"/>
            <a:ext cx="12192001" cy="608174"/>
          </a:xfrm>
          <a:solidFill>
            <a:srgbClr val="B22A89"/>
          </a:solidFill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nl-BE" sz="1800" b="1" kern="1200" cap="all" baseline="0" dirty="0" smtClean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rebuchet MS" panose="020B0603020202020204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" y="5651932"/>
            <a:ext cx="8210747" cy="1206630"/>
          </a:xfrm>
          <a:solidFill>
            <a:srgbClr val="57C3CB"/>
          </a:solidFill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Trebuchet MS" panose="020B0603020202020204" pitchFamily="34" charset="0"/>
                <a:cs typeface="Arial" pitchFamily="34" charset="0"/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3C5CD50-B418-485E-B3B3-11CAA8B141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781628" y="5623884"/>
            <a:ext cx="3021617" cy="1204697"/>
          </a:xfrm>
          <a:prstGeom prst="rect">
            <a:avLst/>
          </a:prstGeom>
        </p:spPr>
      </p:pic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18D37A61-2A4E-4A21-92FD-4BFDE912D3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-1" y="6429400"/>
            <a:ext cx="476213" cy="4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‹#›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8919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Begin: gsm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 rot="5400000">
            <a:off x="2313234" y="4515874"/>
            <a:ext cx="364252" cy="4320000"/>
          </a:xfrm>
          <a:prstGeom prst="rect">
            <a:avLst/>
          </a:prstGeom>
          <a:solidFill>
            <a:srgbClr val="B1B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8" name="Rechthoek 7"/>
          <p:cNvSpPr/>
          <p:nvPr userDrawn="1"/>
        </p:nvSpPr>
        <p:spPr>
          <a:xfrm rot="5400000">
            <a:off x="-3259999" y="3194016"/>
            <a:ext cx="6951373" cy="431371"/>
          </a:xfrm>
          <a:prstGeom prst="rect">
            <a:avLst/>
          </a:prstGeom>
          <a:solidFill>
            <a:srgbClr val="EF8A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6" name="Tekstvak 5"/>
          <p:cNvSpPr txBox="1"/>
          <p:nvPr userDrawn="1"/>
        </p:nvSpPr>
        <p:spPr>
          <a:xfrm>
            <a:off x="970845" y="279403"/>
            <a:ext cx="10814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3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Staat jouw gsm al op trillen?</a:t>
            </a:r>
          </a:p>
        </p:txBody>
      </p:sp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0133" y="2180950"/>
            <a:ext cx="2754489" cy="206586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ADD168F-AEB1-4BCE-ADF6-1E87E720BB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9314" b="27871"/>
          <a:stretch/>
        </p:blipFill>
        <p:spPr>
          <a:xfrm>
            <a:off x="10339755" y="4971567"/>
            <a:ext cx="1852246" cy="1886433"/>
          </a:xfrm>
          <a:prstGeom prst="rect">
            <a:avLst/>
          </a:prstGeom>
        </p:spPr>
      </p:pic>
      <p:sp>
        <p:nvSpPr>
          <p:cNvPr id="9" name="Tijdelijke aanduiding voor dianummer 7">
            <a:extLst>
              <a:ext uri="{FF2B5EF4-FFF2-40B4-BE49-F238E27FC236}">
                <a16:creationId xmlns:a16="http://schemas.microsoft.com/office/drawing/2014/main" id="{2F577640-04F4-4D4D-846A-CC78DDBD7A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-1" y="6429400"/>
            <a:ext cx="476213" cy="4286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‹#›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07366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0" y="6498024"/>
            <a:ext cx="12192000" cy="360000"/>
          </a:xfrm>
          <a:prstGeom prst="rect">
            <a:avLst/>
          </a:prstGeom>
          <a:solidFill>
            <a:srgbClr val="57C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9" name="Rechthoek 8"/>
          <p:cNvSpPr/>
          <p:nvPr userDrawn="1"/>
        </p:nvSpPr>
        <p:spPr>
          <a:xfrm>
            <a:off x="11712000" y="3260834"/>
            <a:ext cx="480000" cy="3240000"/>
          </a:xfrm>
          <a:prstGeom prst="rect">
            <a:avLst/>
          </a:prstGeom>
          <a:solidFill>
            <a:srgbClr val="EF8A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11" name="Tijdelijke aanduiding voor dianummer 7">
            <a:extLst>
              <a:ext uri="{FF2B5EF4-FFF2-40B4-BE49-F238E27FC236}">
                <a16:creationId xmlns:a16="http://schemas.microsoft.com/office/drawing/2014/main" id="{BF6C4908-1347-4984-89BB-4E5C76D3B4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42493" y="6429400"/>
            <a:ext cx="2749507" cy="4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‹#›</a:t>
            </a:fld>
            <a:endParaRPr lang="nl-BE">
              <a:solidFill>
                <a:prstClr val="white"/>
              </a:solidFill>
            </a:endParaRPr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1679510" y="274638"/>
            <a:ext cx="9902892" cy="1143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3" name="Tijdelijke aanduiding voor inhoud 2"/>
          <p:cNvSpPr>
            <a:spLocks noGrp="1"/>
          </p:cNvSpPr>
          <p:nvPr>
            <p:ph idx="1"/>
          </p:nvPr>
        </p:nvSpPr>
        <p:spPr>
          <a:xfrm>
            <a:off x="1679509" y="1600206"/>
            <a:ext cx="9902891" cy="4525963"/>
          </a:xfrm>
        </p:spPr>
        <p:txBody>
          <a:bodyPr/>
          <a:lstStyle>
            <a:lvl1pPr>
              <a:buClrTx/>
              <a:defRPr>
                <a:latin typeface="+mj-lt"/>
                <a:cs typeface="Arial" pitchFamily="34" charset="0"/>
              </a:defRPr>
            </a:lvl1pPr>
            <a:lvl2pPr algn="l">
              <a:buClr>
                <a:srgbClr val="BF18B3"/>
              </a:buClr>
              <a:defRPr>
                <a:solidFill>
                  <a:srgbClr val="BF18B3"/>
                </a:solidFill>
                <a:latin typeface="+mj-lt"/>
                <a:cs typeface="Arial" pitchFamily="34" charset="0"/>
              </a:defRPr>
            </a:lvl2pPr>
            <a:lvl3pPr>
              <a:buClr>
                <a:srgbClr val="F18E00"/>
              </a:buClr>
              <a:defRPr>
                <a:solidFill>
                  <a:srgbClr val="FF8414"/>
                </a:solidFill>
                <a:latin typeface="+mj-lt"/>
                <a:cs typeface="Arial" pitchFamily="34" charset="0"/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  <a:latin typeface="+mj-lt"/>
                <a:cs typeface="Arial" pitchFamily="34" charset="0"/>
              </a:defRPr>
            </a:lvl4pPr>
            <a:lvl5pPr>
              <a:buClr>
                <a:srgbClr val="BF18B3"/>
              </a:buClr>
              <a:defRPr>
                <a:latin typeface="+mj-lt"/>
                <a:cs typeface="Arial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6B8317B8-B7BE-4C0E-B174-34A6F7569A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728" t="15981"/>
          <a:stretch/>
        </p:blipFill>
        <p:spPr>
          <a:xfrm>
            <a:off x="0" y="0"/>
            <a:ext cx="1225004" cy="167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1560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Pau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 userDrawn="1"/>
        </p:nvSpPr>
        <p:spPr>
          <a:xfrm rot="16200000" flipH="1" flipV="1">
            <a:off x="-3190895" y="3190896"/>
            <a:ext cx="6858000" cy="476211"/>
          </a:xfrm>
          <a:prstGeom prst="rect">
            <a:avLst/>
          </a:prstGeom>
          <a:solidFill>
            <a:srgbClr val="B22A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4" name="Rechthoek 3"/>
          <p:cNvSpPr/>
          <p:nvPr userDrawn="1"/>
        </p:nvSpPr>
        <p:spPr>
          <a:xfrm rot="16200000" flipH="1" flipV="1">
            <a:off x="2456212" y="4518000"/>
            <a:ext cx="360000" cy="4320000"/>
          </a:xfrm>
          <a:prstGeom prst="rect">
            <a:avLst/>
          </a:prstGeom>
          <a:solidFill>
            <a:srgbClr val="B1B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5" name="Rechthoek 4"/>
          <p:cNvSpPr/>
          <p:nvPr userDrawn="1"/>
        </p:nvSpPr>
        <p:spPr>
          <a:xfrm rot="16200000" flipH="1" flipV="1">
            <a:off x="3559072" y="-976238"/>
            <a:ext cx="2027934" cy="6748676"/>
          </a:xfrm>
          <a:prstGeom prst="rect">
            <a:avLst/>
          </a:prstGeom>
          <a:solidFill>
            <a:srgbClr val="57C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2" name="Tekstvak 1"/>
          <p:cNvSpPr txBox="1"/>
          <p:nvPr userDrawn="1"/>
        </p:nvSpPr>
        <p:spPr>
          <a:xfrm>
            <a:off x="2156177" y="1674824"/>
            <a:ext cx="5791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6600" b="1"/>
              <a:t>PAUZE</a:t>
            </a:r>
          </a:p>
        </p:txBody>
      </p:sp>
      <p:sp>
        <p:nvSpPr>
          <p:cNvPr id="6" name="Tijdelijke aanduiding voor dianummer 7">
            <a:extLst>
              <a:ext uri="{FF2B5EF4-FFF2-40B4-BE49-F238E27FC236}">
                <a16:creationId xmlns:a16="http://schemas.microsoft.com/office/drawing/2014/main" id="{02F575ED-E254-4743-B0F6-03456F4EFD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-1" y="6429400"/>
            <a:ext cx="476213" cy="4286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‹#›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704287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Pau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 userDrawn="1"/>
        </p:nvSpPr>
        <p:spPr>
          <a:xfrm rot="16200000" flipH="1" flipV="1">
            <a:off x="-3190895" y="3190896"/>
            <a:ext cx="6858000" cy="476211"/>
          </a:xfrm>
          <a:prstGeom prst="rect">
            <a:avLst/>
          </a:prstGeom>
          <a:solidFill>
            <a:srgbClr val="B22A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4" name="Rechthoek 3"/>
          <p:cNvSpPr/>
          <p:nvPr userDrawn="1"/>
        </p:nvSpPr>
        <p:spPr>
          <a:xfrm rot="16200000" flipH="1" flipV="1">
            <a:off x="2456212" y="4518000"/>
            <a:ext cx="360000" cy="4320000"/>
          </a:xfrm>
          <a:prstGeom prst="rect">
            <a:avLst/>
          </a:prstGeom>
          <a:solidFill>
            <a:srgbClr val="B1B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grpSp>
        <p:nvGrpSpPr>
          <p:cNvPr id="6" name="Groep 5"/>
          <p:cNvGrpSpPr/>
          <p:nvPr userDrawn="1"/>
        </p:nvGrpSpPr>
        <p:grpSpPr>
          <a:xfrm>
            <a:off x="1221279" y="4169667"/>
            <a:ext cx="6748677" cy="2027934"/>
            <a:chOff x="899025" y="1384133"/>
            <a:chExt cx="5061508" cy="2027934"/>
          </a:xfrm>
          <a:solidFill>
            <a:srgbClr val="57C3CB"/>
          </a:solidFill>
        </p:grpSpPr>
        <p:sp>
          <p:nvSpPr>
            <p:cNvPr id="5" name="Rechthoek 4"/>
            <p:cNvSpPr/>
            <p:nvPr userDrawn="1"/>
          </p:nvSpPr>
          <p:spPr>
            <a:xfrm rot="16200000" flipH="1" flipV="1">
              <a:off x="2415812" y="-132654"/>
              <a:ext cx="2027934" cy="506150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2" name="Tekstvak 1"/>
            <p:cNvSpPr txBox="1"/>
            <p:nvPr userDrawn="1"/>
          </p:nvSpPr>
          <p:spPr>
            <a:xfrm>
              <a:off x="1617133" y="1674824"/>
              <a:ext cx="4343400" cy="11079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nl-BE" sz="6600" b="1"/>
                <a:t>PAUZE</a:t>
              </a:r>
            </a:p>
          </p:txBody>
        </p:sp>
      </p:grpSp>
      <p:sp>
        <p:nvSpPr>
          <p:cNvPr id="7" name="Tijdelijke aanduiding voor dianummer 7">
            <a:extLst>
              <a:ext uri="{FF2B5EF4-FFF2-40B4-BE49-F238E27FC236}">
                <a16:creationId xmlns:a16="http://schemas.microsoft.com/office/drawing/2014/main" id="{49D2345A-22DC-4340-A9B2-DB7EA0003E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-1" y="6429400"/>
            <a:ext cx="476213" cy="4286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‹#›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923675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Lu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 userDrawn="1"/>
        </p:nvSpPr>
        <p:spPr>
          <a:xfrm rot="16200000" flipH="1" flipV="1">
            <a:off x="-3190895" y="3190896"/>
            <a:ext cx="6858000" cy="476211"/>
          </a:xfrm>
          <a:prstGeom prst="rect">
            <a:avLst/>
          </a:prstGeom>
          <a:solidFill>
            <a:srgbClr val="B22A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4" name="Rechthoek 3"/>
          <p:cNvSpPr/>
          <p:nvPr userDrawn="1"/>
        </p:nvSpPr>
        <p:spPr>
          <a:xfrm rot="16200000" flipH="1" flipV="1">
            <a:off x="2456212" y="4518000"/>
            <a:ext cx="360000" cy="4320000"/>
          </a:xfrm>
          <a:prstGeom prst="rect">
            <a:avLst/>
          </a:prstGeom>
          <a:solidFill>
            <a:srgbClr val="B1B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5" name="Rechthoek 4"/>
          <p:cNvSpPr/>
          <p:nvPr userDrawn="1"/>
        </p:nvSpPr>
        <p:spPr>
          <a:xfrm rot="16200000" flipH="1" flipV="1">
            <a:off x="5636230" y="-1069371"/>
            <a:ext cx="2027934" cy="6748676"/>
          </a:xfrm>
          <a:prstGeom prst="rect">
            <a:avLst/>
          </a:prstGeom>
          <a:solidFill>
            <a:srgbClr val="57C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2" name="Tekstvak 1"/>
          <p:cNvSpPr txBox="1"/>
          <p:nvPr userDrawn="1"/>
        </p:nvSpPr>
        <p:spPr>
          <a:xfrm>
            <a:off x="4109159" y="1581691"/>
            <a:ext cx="5791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6600" b="1"/>
              <a:t>LUNCH</a:t>
            </a:r>
          </a:p>
        </p:txBody>
      </p:sp>
      <p:sp>
        <p:nvSpPr>
          <p:cNvPr id="6" name="Tijdelijke aanduiding voor dianummer 7">
            <a:extLst>
              <a:ext uri="{FF2B5EF4-FFF2-40B4-BE49-F238E27FC236}">
                <a16:creationId xmlns:a16="http://schemas.microsoft.com/office/drawing/2014/main" id="{22189886-6E47-4D26-B859-DD04CF2A60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-1" y="6429400"/>
            <a:ext cx="476213" cy="4286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‹#›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9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Social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 userDrawn="1"/>
        </p:nvSpPr>
        <p:spPr>
          <a:xfrm rot="16200000" flipH="1" flipV="1">
            <a:off x="-3190895" y="3190896"/>
            <a:ext cx="6858000" cy="476211"/>
          </a:xfrm>
          <a:prstGeom prst="rect">
            <a:avLst/>
          </a:prstGeom>
          <a:solidFill>
            <a:srgbClr val="B22A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013">
              <a:solidFill>
                <a:prstClr val="white"/>
              </a:solidFill>
            </a:endParaRPr>
          </a:p>
        </p:txBody>
      </p:sp>
      <p:sp>
        <p:nvSpPr>
          <p:cNvPr id="4" name="Rechthoek 3"/>
          <p:cNvSpPr/>
          <p:nvPr userDrawn="1"/>
        </p:nvSpPr>
        <p:spPr>
          <a:xfrm rot="16200000" flipH="1" flipV="1">
            <a:off x="2456211" y="4518000"/>
            <a:ext cx="360000" cy="4320000"/>
          </a:xfrm>
          <a:prstGeom prst="rect">
            <a:avLst/>
          </a:prstGeom>
          <a:solidFill>
            <a:srgbClr val="B1B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013">
              <a:solidFill>
                <a:prstClr val="white"/>
              </a:solidFill>
            </a:endParaRPr>
          </a:p>
        </p:txBody>
      </p:sp>
      <p:pic>
        <p:nvPicPr>
          <p:cNvPr id="5" name="Tijdelijke aanduiding voor inhoud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6452" y="3006746"/>
            <a:ext cx="739774" cy="60013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1859" y="1189356"/>
            <a:ext cx="627641" cy="627641"/>
          </a:xfrm>
          <a:prstGeom prst="rect">
            <a:avLst/>
          </a:prstGeom>
        </p:spPr>
      </p:pic>
      <p:sp>
        <p:nvSpPr>
          <p:cNvPr id="9" name="Rechthoek 8"/>
          <p:cNvSpPr/>
          <p:nvPr userDrawn="1"/>
        </p:nvSpPr>
        <p:spPr>
          <a:xfrm>
            <a:off x="885786" y="1915025"/>
            <a:ext cx="56197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1600" u="none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 action="ppaction://hlinkfile"/>
              </a:rPr>
              <a:t>fb.com/</a:t>
            </a:r>
            <a:r>
              <a:rPr lang="nl-BE" sz="1600" u="none" err="1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 action="ppaction://hlinkfile"/>
              </a:rPr>
              <a:t>KatholiekOnderwijsVlaanderen</a:t>
            </a:r>
            <a:endParaRPr lang="nl-BE" sz="1600" u="none">
              <a:latin typeface="Trebuchet MS" panose="020B0603020202020204" pitchFamily="34" charset="0"/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8A6E0076-844B-4A37-9AEE-9DCE3488E361}"/>
              </a:ext>
            </a:extLst>
          </p:cNvPr>
          <p:cNvSpPr/>
          <p:nvPr userDrawn="1"/>
        </p:nvSpPr>
        <p:spPr>
          <a:xfrm>
            <a:off x="5619749" y="1920833"/>
            <a:ext cx="60960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16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linkedin.com/company/katholiekonderwijsvlaanderen</a:t>
            </a:r>
            <a:r>
              <a:rPr lang="nl-BE" sz="160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30" name="Picture 6" descr="Instagram Logo New PNG Transparent Background Download | Instagram ...">
            <a:extLst>
              <a:ext uri="{FF2B5EF4-FFF2-40B4-BE49-F238E27FC236}">
                <a16:creationId xmlns:a16="http://schemas.microsoft.com/office/drawing/2014/main" id="{1B79DBB6-784E-49D9-AD9F-EF7F84BE00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293058" y="2932123"/>
            <a:ext cx="749384" cy="74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1A0B4A7D-943D-43C7-85BD-CFDC9B74A25B}"/>
              </a:ext>
            </a:extLst>
          </p:cNvPr>
          <p:cNvSpPr/>
          <p:nvPr userDrawn="1"/>
        </p:nvSpPr>
        <p:spPr>
          <a:xfrm>
            <a:off x="5619749" y="3700451"/>
            <a:ext cx="60960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1600">
                <a:hlinkClick r:id="rId7"/>
              </a:rPr>
              <a:t>instagram.com/kathondvla</a:t>
            </a:r>
            <a:endParaRPr lang="nl-BE" sz="1400">
              <a:latin typeface="Trebuchet MS" panose="020B0603020202020204" pitchFamily="34" charset="0"/>
            </a:endParaRP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ACB0E945-1A3D-41B0-810B-F52973500D8D}"/>
              </a:ext>
            </a:extLst>
          </p:cNvPr>
          <p:cNvSpPr/>
          <p:nvPr userDrawn="1"/>
        </p:nvSpPr>
        <p:spPr>
          <a:xfrm>
            <a:off x="885786" y="3735961"/>
            <a:ext cx="56197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160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 action="ppaction://hlinkfile"/>
              </a:rPr>
              <a:t>twitter.com/</a:t>
            </a:r>
            <a:r>
              <a:rPr lang="nl-BE" sz="1600" err="1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 action="ppaction://hlinkfile"/>
              </a:rPr>
              <a:t>KathOndVla</a:t>
            </a:r>
            <a:br>
              <a:rPr lang="nl-BE" sz="160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l-BE" sz="800"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nl-BE" sz="160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 action="ppaction://hlinkfile"/>
              </a:rPr>
              <a:t>twitter.com/</a:t>
            </a:r>
            <a:r>
              <a:rPr lang="nl-BE" sz="1600" err="1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 action="ppaction://hlinkfile"/>
              </a:rPr>
              <a:t>BoeveLieven</a:t>
            </a:r>
            <a:endParaRPr lang="nl-BE" sz="1600">
              <a:latin typeface="Trebuchet MS" panose="020B0603020202020204" pitchFamily="34" charset="0"/>
            </a:endParaRPr>
          </a:p>
        </p:txBody>
      </p:sp>
      <p:pic>
        <p:nvPicPr>
          <p:cNvPr id="1026" name="Picture 2" descr="LinkedIn logo – Ungap cost action CA16205">
            <a:extLst>
              <a:ext uri="{FF2B5EF4-FFF2-40B4-BE49-F238E27FC236}">
                <a16:creationId xmlns:a16="http://schemas.microsoft.com/office/drawing/2014/main" id="{59E90341-9754-44A6-BBCB-9D966075B74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0472" y="1169450"/>
            <a:ext cx="692652" cy="69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jdelijke aanduiding voor dianummer 7">
            <a:extLst>
              <a:ext uri="{FF2B5EF4-FFF2-40B4-BE49-F238E27FC236}">
                <a16:creationId xmlns:a16="http://schemas.microsoft.com/office/drawing/2014/main" id="{E0128B94-791B-4ABC-83FE-A215A1C9BE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-1" y="6429400"/>
            <a:ext cx="476213" cy="4286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‹#›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718253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Eind: Samenvat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 userDrawn="1"/>
        </p:nvSpPr>
        <p:spPr>
          <a:xfrm>
            <a:off x="1045769" y="3409701"/>
            <a:ext cx="66687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SAMENVATTING</a:t>
            </a:r>
          </a:p>
        </p:txBody>
      </p:sp>
      <p:sp>
        <p:nvSpPr>
          <p:cNvPr id="7" name="Rechthoek 6"/>
          <p:cNvSpPr/>
          <p:nvPr userDrawn="1"/>
        </p:nvSpPr>
        <p:spPr>
          <a:xfrm rot="5400000">
            <a:off x="2313234" y="4515874"/>
            <a:ext cx="364252" cy="4320000"/>
          </a:xfrm>
          <a:prstGeom prst="rect">
            <a:avLst/>
          </a:prstGeom>
          <a:solidFill>
            <a:srgbClr val="57C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8" name="Rechthoek 7"/>
          <p:cNvSpPr/>
          <p:nvPr userDrawn="1"/>
        </p:nvSpPr>
        <p:spPr>
          <a:xfrm rot="5400000">
            <a:off x="-3259999" y="3194016"/>
            <a:ext cx="6951373" cy="431371"/>
          </a:xfrm>
          <a:prstGeom prst="rect">
            <a:avLst/>
          </a:prstGeom>
          <a:solidFill>
            <a:srgbClr val="B1B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3E2C80BB-0DAA-4777-924F-7CE9FBBDFA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9314" b="27871"/>
          <a:stretch/>
        </p:blipFill>
        <p:spPr>
          <a:xfrm>
            <a:off x="10339755" y="4971567"/>
            <a:ext cx="1852246" cy="1886433"/>
          </a:xfrm>
          <a:prstGeom prst="rect">
            <a:avLst/>
          </a:prstGeom>
        </p:spPr>
      </p:pic>
      <p:sp>
        <p:nvSpPr>
          <p:cNvPr id="11" name="Tijdelijke aanduiding voor dianummer 7">
            <a:extLst>
              <a:ext uri="{FF2B5EF4-FFF2-40B4-BE49-F238E27FC236}">
                <a16:creationId xmlns:a16="http://schemas.microsoft.com/office/drawing/2014/main" id="{6B3E55A9-2940-47A4-ADF9-0116464940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-1" y="6429400"/>
            <a:ext cx="476213" cy="4286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‹#›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423891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Eind: vragen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 userDrawn="1"/>
        </p:nvSpPr>
        <p:spPr>
          <a:xfrm>
            <a:off x="4575032" y="1560218"/>
            <a:ext cx="66687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VRAGEN?</a:t>
            </a:r>
          </a:p>
        </p:txBody>
      </p:sp>
      <p:sp>
        <p:nvSpPr>
          <p:cNvPr id="7" name="Rechthoek 6"/>
          <p:cNvSpPr/>
          <p:nvPr userDrawn="1"/>
        </p:nvSpPr>
        <p:spPr>
          <a:xfrm rot="5400000">
            <a:off x="2313234" y="4515874"/>
            <a:ext cx="364252" cy="4320000"/>
          </a:xfrm>
          <a:prstGeom prst="rect">
            <a:avLst/>
          </a:prstGeom>
          <a:solidFill>
            <a:srgbClr val="57C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8" name="Rechthoek 7"/>
          <p:cNvSpPr/>
          <p:nvPr userDrawn="1"/>
        </p:nvSpPr>
        <p:spPr>
          <a:xfrm rot="5400000">
            <a:off x="-3259999" y="3194016"/>
            <a:ext cx="6951373" cy="431371"/>
          </a:xfrm>
          <a:prstGeom prst="rect">
            <a:avLst/>
          </a:prstGeom>
          <a:solidFill>
            <a:srgbClr val="B1B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3E2C80BB-0DAA-4777-924F-7CE9FBBDFA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9314" b="27871"/>
          <a:stretch/>
        </p:blipFill>
        <p:spPr>
          <a:xfrm>
            <a:off x="10339755" y="4971567"/>
            <a:ext cx="1852246" cy="1886433"/>
          </a:xfrm>
          <a:prstGeom prst="rect">
            <a:avLst/>
          </a:prstGeom>
        </p:spPr>
      </p:pic>
      <p:sp>
        <p:nvSpPr>
          <p:cNvPr id="11" name="Tijdelijke aanduiding voor dianummer 7">
            <a:extLst>
              <a:ext uri="{FF2B5EF4-FFF2-40B4-BE49-F238E27FC236}">
                <a16:creationId xmlns:a16="http://schemas.microsoft.com/office/drawing/2014/main" id="{6B3E55A9-2940-47A4-ADF9-0116464940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-1" y="6429400"/>
            <a:ext cx="476213" cy="4286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‹#›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78301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D0180-DB8F-3F48-A3B8-ED9305962E48}" type="datetimeFigureOut">
              <a:rPr lang="en-BE" smtClean="0"/>
              <a:t>02/27/2023</a:t>
            </a:fld>
            <a:endParaRPr lang="en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32188-17B3-C642-A81B-7715BC075B7C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768983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79510" y="274638"/>
            <a:ext cx="9902892" cy="1143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6498024"/>
            <a:ext cx="12192000" cy="360000"/>
          </a:xfrm>
          <a:prstGeom prst="rect">
            <a:avLst/>
          </a:prstGeom>
          <a:solidFill>
            <a:srgbClr val="57C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9" name="Rechthoek 8"/>
          <p:cNvSpPr/>
          <p:nvPr userDrawn="1"/>
        </p:nvSpPr>
        <p:spPr>
          <a:xfrm>
            <a:off x="11712000" y="3260834"/>
            <a:ext cx="480000" cy="3240000"/>
          </a:xfrm>
          <a:prstGeom prst="rect">
            <a:avLst/>
          </a:prstGeom>
          <a:solidFill>
            <a:srgbClr val="B22A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10" name="Tijdelijke aanduiding voor inhoud 2"/>
          <p:cNvSpPr>
            <a:spLocks noGrp="1"/>
          </p:cNvSpPr>
          <p:nvPr>
            <p:ph idx="1"/>
          </p:nvPr>
        </p:nvSpPr>
        <p:spPr>
          <a:xfrm>
            <a:off x="1679509" y="1600206"/>
            <a:ext cx="9902891" cy="4525963"/>
          </a:xfrm>
        </p:spPr>
        <p:txBody>
          <a:bodyPr/>
          <a:lstStyle>
            <a:lvl1pPr>
              <a:buClrTx/>
              <a:defRPr>
                <a:latin typeface="+mj-lt"/>
                <a:cs typeface="Arial" pitchFamily="34" charset="0"/>
              </a:defRPr>
            </a:lvl1pPr>
            <a:lvl2pPr algn="l">
              <a:buClr>
                <a:srgbClr val="BF18B3"/>
              </a:buClr>
              <a:defRPr>
                <a:solidFill>
                  <a:srgbClr val="BF18B3"/>
                </a:solidFill>
                <a:latin typeface="+mj-lt"/>
                <a:cs typeface="Arial" pitchFamily="34" charset="0"/>
              </a:defRPr>
            </a:lvl2pPr>
            <a:lvl3pPr>
              <a:buClr>
                <a:srgbClr val="F18E00"/>
              </a:buClr>
              <a:defRPr>
                <a:solidFill>
                  <a:srgbClr val="FF8414"/>
                </a:solidFill>
                <a:latin typeface="+mj-lt"/>
                <a:cs typeface="Arial" pitchFamily="34" charset="0"/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  <a:latin typeface="+mj-lt"/>
                <a:cs typeface="Arial" pitchFamily="34" charset="0"/>
              </a:defRPr>
            </a:lvl4pPr>
            <a:lvl5pPr>
              <a:buClr>
                <a:srgbClr val="BF18B3"/>
              </a:buClr>
              <a:defRPr>
                <a:latin typeface="+mj-lt"/>
                <a:cs typeface="Arial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1" name="Tijdelijke aanduiding voor dianummer 7">
            <a:extLst>
              <a:ext uri="{FF2B5EF4-FFF2-40B4-BE49-F238E27FC236}">
                <a16:creationId xmlns:a16="http://schemas.microsoft.com/office/drawing/2014/main" id="{BF6D60B6-2EEF-409B-9359-B4AE8D192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42493" y="6429400"/>
            <a:ext cx="2749507" cy="4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‹#›</a:t>
            </a:fld>
            <a:endParaRPr lang="nl-BE">
              <a:solidFill>
                <a:prstClr val="white"/>
              </a:solidFill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D46F68C8-1DF1-4627-9990-9F276E41F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728" t="15981"/>
          <a:stretch/>
        </p:blipFill>
        <p:spPr>
          <a:xfrm>
            <a:off x="0" y="0"/>
            <a:ext cx="1225004" cy="167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144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79509" y="274638"/>
            <a:ext cx="9902891" cy="1143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6498024"/>
            <a:ext cx="12192000" cy="360000"/>
          </a:xfrm>
          <a:prstGeom prst="rect">
            <a:avLst/>
          </a:prstGeom>
          <a:solidFill>
            <a:srgbClr val="B1B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9" name="Rechthoek 8"/>
          <p:cNvSpPr/>
          <p:nvPr userDrawn="1"/>
        </p:nvSpPr>
        <p:spPr>
          <a:xfrm>
            <a:off x="11712000" y="3260834"/>
            <a:ext cx="480000" cy="3240000"/>
          </a:xfrm>
          <a:prstGeom prst="rect">
            <a:avLst/>
          </a:prstGeom>
          <a:solidFill>
            <a:srgbClr val="EF8A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10" name="Tijdelijke aanduiding voor inhoud 2"/>
          <p:cNvSpPr>
            <a:spLocks noGrp="1"/>
          </p:cNvSpPr>
          <p:nvPr>
            <p:ph idx="1"/>
          </p:nvPr>
        </p:nvSpPr>
        <p:spPr>
          <a:xfrm>
            <a:off x="1679509" y="1600206"/>
            <a:ext cx="9902891" cy="4525963"/>
          </a:xfrm>
        </p:spPr>
        <p:txBody>
          <a:bodyPr/>
          <a:lstStyle>
            <a:lvl1pPr>
              <a:buClrTx/>
              <a:defRPr>
                <a:latin typeface="+mj-lt"/>
                <a:cs typeface="Arial" pitchFamily="34" charset="0"/>
              </a:defRPr>
            </a:lvl1pPr>
            <a:lvl2pPr algn="l">
              <a:buClr>
                <a:srgbClr val="BF18B3"/>
              </a:buClr>
              <a:defRPr>
                <a:solidFill>
                  <a:srgbClr val="BF18B3"/>
                </a:solidFill>
                <a:latin typeface="+mj-lt"/>
                <a:cs typeface="Arial" pitchFamily="34" charset="0"/>
              </a:defRPr>
            </a:lvl2pPr>
            <a:lvl3pPr>
              <a:buClr>
                <a:srgbClr val="F18E00"/>
              </a:buClr>
              <a:defRPr>
                <a:solidFill>
                  <a:srgbClr val="FF8414"/>
                </a:solidFill>
                <a:latin typeface="+mj-lt"/>
                <a:cs typeface="Arial" pitchFamily="34" charset="0"/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  <a:latin typeface="+mj-lt"/>
                <a:cs typeface="Arial" pitchFamily="34" charset="0"/>
              </a:defRPr>
            </a:lvl4pPr>
            <a:lvl5pPr>
              <a:buClr>
                <a:srgbClr val="BF18B3"/>
              </a:buClr>
              <a:defRPr>
                <a:latin typeface="+mj-lt"/>
                <a:cs typeface="Arial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1" name="Tijdelijke aanduiding voor dianummer 7">
            <a:extLst>
              <a:ext uri="{FF2B5EF4-FFF2-40B4-BE49-F238E27FC236}">
                <a16:creationId xmlns:a16="http://schemas.microsoft.com/office/drawing/2014/main" id="{3243621F-8D22-4EEA-8E6B-FE07AFC60E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42493" y="6429400"/>
            <a:ext cx="2749507" cy="4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‹#›</a:t>
            </a:fld>
            <a:endParaRPr lang="nl-BE">
              <a:solidFill>
                <a:prstClr val="white"/>
              </a:solidFill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BD391BBE-4F13-4B00-A280-D57A4BE14F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728" t="15981"/>
          <a:stretch/>
        </p:blipFill>
        <p:spPr>
          <a:xfrm>
            <a:off x="0" y="0"/>
            <a:ext cx="1225004" cy="167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23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79509" y="274638"/>
            <a:ext cx="9902891" cy="1143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6498024"/>
            <a:ext cx="12192000" cy="360000"/>
          </a:xfrm>
          <a:prstGeom prst="rect">
            <a:avLst/>
          </a:prstGeom>
          <a:solidFill>
            <a:srgbClr val="B1B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9" name="Rechthoek 8"/>
          <p:cNvSpPr/>
          <p:nvPr userDrawn="1"/>
        </p:nvSpPr>
        <p:spPr>
          <a:xfrm>
            <a:off x="11712000" y="3260834"/>
            <a:ext cx="480000" cy="3240000"/>
          </a:xfrm>
          <a:prstGeom prst="rect">
            <a:avLst/>
          </a:prstGeom>
          <a:solidFill>
            <a:srgbClr val="B22A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10" name="Tijdelijke aanduiding voor inhoud 2"/>
          <p:cNvSpPr>
            <a:spLocks noGrp="1"/>
          </p:cNvSpPr>
          <p:nvPr>
            <p:ph idx="1"/>
          </p:nvPr>
        </p:nvSpPr>
        <p:spPr>
          <a:xfrm>
            <a:off x="1679509" y="1600206"/>
            <a:ext cx="9902891" cy="4525963"/>
          </a:xfrm>
        </p:spPr>
        <p:txBody>
          <a:bodyPr/>
          <a:lstStyle>
            <a:lvl1pPr>
              <a:buClr>
                <a:schemeClr val="tx1"/>
              </a:buClr>
              <a:defRPr>
                <a:latin typeface="+mn-lt"/>
                <a:cs typeface="Arial" pitchFamily="34" charset="0"/>
              </a:defRPr>
            </a:lvl1pPr>
            <a:lvl2pPr algn="l">
              <a:buClr>
                <a:srgbClr val="BF18B3"/>
              </a:buClr>
              <a:defRPr>
                <a:solidFill>
                  <a:srgbClr val="9A05A5"/>
                </a:solidFill>
                <a:latin typeface="+mn-lt"/>
                <a:cs typeface="Arial" pitchFamily="34" charset="0"/>
              </a:defRPr>
            </a:lvl2pPr>
            <a:lvl3pPr>
              <a:buClr>
                <a:srgbClr val="F18E00"/>
              </a:buClr>
              <a:defRPr>
                <a:solidFill>
                  <a:srgbClr val="FF8414"/>
                </a:solidFill>
                <a:latin typeface="+mn-lt"/>
                <a:cs typeface="Arial" pitchFamily="34" charset="0"/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>
              <a:buClr>
                <a:srgbClr val="BF18B3"/>
              </a:buClr>
              <a:defRPr>
                <a:solidFill>
                  <a:srgbClr val="BF18B3"/>
                </a:solidFill>
                <a:latin typeface="+mn-lt"/>
                <a:cs typeface="Arial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1" name="Tijdelijke aanduiding voor dianummer 7">
            <a:extLst>
              <a:ext uri="{FF2B5EF4-FFF2-40B4-BE49-F238E27FC236}">
                <a16:creationId xmlns:a16="http://schemas.microsoft.com/office/drawing/2014/main" id="{4FD128D8-B75F-4C1D-984C-7A579129C5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42493" y="6429400"/>
            <a:ext cx="2749507" cy="4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‹#›</a:t>
            </a:fld>
            <a:endParaRPr lang="nl-BE">
              <a:solidFill>
                <a:prstClr val="white"/>
              </a:solidFill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477069B-8153-4FD3-A25F-122961E92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728" t="15981"/>
          <a:stretch/>
        </p:blipFill>
        <p:spPr>
          <a:xfrm>
            <a:off x="0" y="0"/>
            <a:ext cx="1225004" cy="167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942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79509" y="274638"/>
            <a:ext cx="9902891" cy="1143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6498024"/>
            <a:ext cx="12192000" cy="360000"/>
          </a:xfrm>
          <a:prstGeom prst="rect">
            <a:avLst/>
          </a:prstGeom>
          <a:solidFill>
            <a:srgbClr val="B1B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9" name="Rechthoek 8"/>
          <p:cNvSpPr/>
          <p:nvPr userDrawn="1"/>
        </p:nvSpPr>
        <p:spPr>
          <a:xfrm>
            <a:off x="11712000" y="3260834"/>
            <a:ext cx="480000" cy="3240000"/>
          </a:xfrm>
          <a:prstGeom prst="rect">
            <a:avLst/>
          </a:prstGeom>
          <a:solidFill>
            <a:srgbClr val="57C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10" name="Tijdelijke aanduiding voor inhoud 2"/>
          <p:cNvSpPr>
            <a:spLocks noGrp="1"/>
          </p:cNvSpPr>
          <p:nvPr>
            <p:ph idx="1"/>
          </p:nvPr>
        </p:nvSpPr>
        <p:spPr>
          <a:xfrm>
            <a:off x="1679509" y="1600206"/>
            <a:ext cx="9902891" cy="4525963"/>
          </a:xfrm>
        </p:spPr>
        <p:txBody>
          <a:bodyPr/>
          <a:lstStyle>
            <a:lvl1pPr>
              <a:buClr>
                <a:schemeClr val="tx1"/>
              </a:buClr>
              <a:defRPr>
                <a:latin typeface="+mn-lt"/>
                <a:cs typeface="Arial" pitchFamily="34" charset="0"/>
              </a:defRPr>
            </a:lvl1pPr>
            <a:lvl2pPr algn="l">
              <a:buClr>
                <a:srgbClr val="BF18B3"/>
              </a:buClr>
              <a:defRPr>
                <a:solidFill>
                  <a:srgbClr val="BF18B3"/>
                </a:solidFill>
                <a:latin typeface="+mn-lt"/>
                <a:cs typeface="Arial" pitchFamily="34" charset="0"/>
              </a:defRPr>
            </a:lvl2pPr>
            <a:lvl3pPr>
              <a:buClr>
                <a:srgbClr val="F18E00"/>
              </a:buClr>
              <a:defRPr>
                <a:solidFill>
                  <a:srgbClr val="FF8414"/>
                </a:solidFill>
                <a:latin typeface="+mn-lt"/>
                <a:cs typeface="Arial" pitchFamily="34" charset="0"/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>
              <a:buClr>
                <a:srgbClr val="BF18B3"/>
              </a:buClr>
              <a:defRPr>
                <a:latin typeface="+mn-lt"/>
                <a:cs typeface="Arial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1" name="Tijdelijke aanduiding voor dianummer 7">
            <a:extLst>
              <a:ext uri="{FF2B5EF4-FFF2-40B4-BE49-F238E27FC236}">
                <a16:creationId xmlns:a16="http://schemas.microsoft.com/office/drawing/2014/main" id="{05B1906D-B818-42BA-8E20-2245CFC89B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42493" y="6429400"/>
            <a:ext cx="2749507" cy="4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‹#›</a:t>
            </a:fld>
            <a:endParaRPr lang="nl-BE">
              <a:solidFill>
                <a:prstClr val="white"/>
              </a:solidFill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BB339403-B9B4-47C7-89D8-57BC06CF4F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728" t="15981"/>
          <a:stretch/>
        </p:blipFill>
        <p:spPr>
          <a:xfrm>
            <a:off x="0" y="0"/>
            <a:ext cx="1225004" cy="167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756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79509" y="274638"/>
            <a:ext cx="9902891" cy="1143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6498024"/>
            <a:ext cx="12192000" cy="360000"/>
          </a:xfrm>
          <a:prstGeom prst="rect">
            <a:avLst/>
          </a:prstGeom>
          <a:solidFill>
            <a:srgbClr val="B22A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9" name="Rechthoek 8"/>
          <p:cNvSpPr/>
          <p:nvPr userDrawn="1"/>
        </p:nvSpPr>
        <p:spPr>
          <a:xfrm>
            <a:off x="11712000" y="3260834"/>
            <a:ext cx="480000" cy="3240000"/>
          </a:xfrm>
          <a:prstGeom prst="rect">
            <a:avLst/>
          </a:prstGeom>
          <a:solidFill>
            <a:srgbClr val="B1B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10" name="Tijdelijke aanduiding voor inhoud 2"/>
          <p:cNvSpPr>
            <a:spLocks noGrp="1"/>
          </p:cNvSpPr>
          <p:nvPr>
            <p:ph idx="1"/>
          </p:nvPr>
        </p:nvSpPr>
        <p:spPr>
          <a:xfrm>
            <a:off x="1679509" y="1600206"/>
            <a:ext cx="9902891" cy="4525963"/>
          </a:xfrm>
        </p:spPr>
        <p:txBody>
          <a:bodyPr/>
          <a:lstStyle>
            <a:lvl1pPr>
              <a:buClrTx/>
              <a:defRPr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algn="l">
              <a:buClr>
                <a:srgbClr val="BF18B3"/>
              </a:buClr>
              <a:defRPr>
                <a:solidFill>
                  <a:srgbClr val="BF18B3"/>
                </a:solidFill>
                <a:latin typeface="+mn-lt"/>
                <a:cs typeface="Arial" pitchFamily="34" charset="0"/>
              </a:defRPr>
            </a:lvl2pPr>
            <a:lvl3pPr>
              <a:buClr>
                <a:srgbClr val="F18E00"/>
              </a:buClr>
              <a:defRPr>
                <a:solidFill>
                  <a:srgbClr val="FF8414"/>
                </a:solidFill>
                <a:latin typeface="+mn-lt"/>
                <a:cs typeface="Arial" pitchFamily="34" charset="0"/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543012" indent="-171446">
              <a:buClr>
                <a:srgbClr val="BF18B3"/>
              </a:buClr>
              <a:buFont typeface="Arial" panose="020B0604020202020204" pitchFamily="34" charset="0"/>
              <a:buChar char="•"/>
              <a:defRPr>
                <a:solidFill>
                  <a:srgbClr val="BF18B3"/>
                </a:solidFill>
                <a:latin typeface="+mn-lt"/>
                <a:cs typeface="Arial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1" name="Tijdelijke aanduiding voor dianummer 7">
            <a:extLst>
              <a:ext uri="{FF2B5EF4-FFF2-40B4-BE49-F238E27FC236}">
                <a16:creationId xmlns:a16="http://schemas.microsoft.com/office/drawing/2014/main" id="{749393B0-8A85-48A2-9E13-A3EE3968C0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42493" y="6429400"/>
            <a:ext cx="2749507" cy="4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‹#›</a:t>
            </a:fld>
            <a:endParaRPr lang="nl-BE">
              <a:solidFill>
                <a:prstClr val="white"/>
              </a:solidFill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08F32B8-1DA1-4C66-A055-129D78D9C8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728" t="15981"/>
          <a:stretch/>
        </p:blipFill>
        <p:spPr>
          <a:xfrm>
            <a:off x="0" y="0"/>
            <a:ext cx="1225004" cy="167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791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79509" y="274638"/>
            <a:ext cx="9902891" cy="1143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6498024"/>
            <a:ext cx="12192000" cy="360000"/>
          </a:xfrm>
          <a:prstGeom prst="rect">
            <a:avLst/>
          </a:prstGeom>
          <a:solidFill>
            <a:srgbClr val="B22A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9" name="Rechthoek 8"/>
          <p:cNvSpPr/>
          <p:nvPr userDrawn="1"/>
        </p:nvSpPr>
        <p:spPr>
          <a:xfrm>
            <a:off x="11712000" y="3260834"/>
            <a:ext cx="480000" cy="3240000"/>
          </a:xfrm>
          <a:prstGeom prst="rect">
            <a:avLst/>
          </a:prstGeom>
          <a:solidFill>
            <a:srgbClr val="57C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10" name="Tijdelijke aanduiding voor inhoud 2"/>
          <p:cNvSpPr>
            <a:spLocks noGrp="1"/>
          </p:cNvSpPr>
          <p:nvPr>
            <p:ph idx="1"/>
          </p:nvPr>
        </p:nvSpPr>
        <p:spPr>
          <a:xfrm>
            <a:off x="1679509" y="1600206"/>
            <a:ext cx="9902891" cy="4525963"/>
          </a:xfrm>
        </p:spPr>
        <p:txBody>
          <a:bodyPr/>
          <a:lstStyle>
            <a:lvl1pPr>
              <a:buClrTx/>
              <a:defRPr>
                <a:latin typeface="+mn-lt"/>
                <a:cs typeface="Arial" pitchFamily="34" charset="0"/>
              </a:defRPr>
            </a:lvl1pPr>
            <a:lvl2pPr algn="l">
              <a:buClr>
                <a:srgbClr val="BF18B3"/>
              </a:buClr>
              <a:defRPr>
                <a:solidFill>
                  <a:srgbClr val="BF18B3"/>
                </a:solidFill>
                <a:latin typeface="+mn-lt"/>
                <a:cs typeface="Arial" pitchFamily="34" charset="0"/>
              </a:defRPr>
            </a:lvl2pPr>
            <a:lvl3pPr>
              <a:buClr>
                <a:srgbClr val="F18E00"/>
              </a:buClr>
              <a:defRPr>
                <a:solidFill>
                  <a:srgbClr val="FF8414"/>
                </a:solidFill>
                <a:latin typeface="+mn-lt"/>
                <a:cs typeface="Arial" pitchFamily="34" charset="0"/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>
              <a:buClr>
                <a:srgbClr val="BF18B3"/>
              </a:buClr>
              <a:defRPr>
                <a:latin typeface="+mn-lt"/>
                <a:cs typeface="Arial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1" name="Tijdelijke aanduiding voor dianummer 7">
            <a:extLst>
              <a:ext uri="{FF2B5EF4-FFF2-40B4-BE49-F238E27FC236}">
                <a16:creationId xmlns:a16="http://schemas.microsoft.com/office/drawing/2014/main" id="{6261C328-FA45-47EC-8EF2-9E74CF4860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42493" y="6429400"/>
            <a:ext cx="2749507" cy="4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‹#›</a:t>
            </a:fld>
            <a:endParaRPr lang="nl-BE">
              <a:solidFill>
                <a:prstClr val="white"/>
              </a:solidFill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3004EFEB-EB3B-4194-A18D-1E9B407B42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728" t="15981"/>
          <a:stretch/>
        </p:blipFill>
        <p:spPr>
          <a:xfrm>
            <a:off x="0" y="0"/>
            <a:ext cx="1225004" cy="167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228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640792" y="274638"/>
            <a:ext cx="994160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640792" y="1600206"/>
            <a:ext cx="994160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75889-BBC1-419D-8956-31DAFBFE7697}" type="datetime1">
              <a:rPr lang="nl-BE" smtClean="0">
                <a:solidFill>
                  <a:prstClr val="black">
                    <a:tint val="75000"/>
                  </a:prstClr>
                </a:solidFill>
              </a:rPr>
              <a:t>27/02/2023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63019" y="28572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806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  <p:sldLayoutId id="2147483791" r:id="rId17"/>
    <p:sldLayoutId id="2147483792" r:id="rId18"/>
    <p:sldLayoutId id="2147483793" r:id="rId19"/>
    <p:sldLayoutId id="2147483794" r:id="rId20"/>
    <p:sldLayoutId id="2147483795" r:id="rId21"/>
    <p:sldLayoutId id="2147483796" r:id="rId22"/>
    <p:sldLayoutId id="2147483808" r:id="rId23"/>
    <p:sldLayoutId id="2147483797" r:id="rId24"/>
    <p:sldLayoutId id="2147483798" r:id="rId25"/>
    <p:sldLayoutId id="2147483799" r:id="rId26"/>
    <p:sldLayoutId id="2147483800" r:id="rId27"/>
    <p:sldLayoutId id="2147483807" r:id="rId28"/>
    <p:sldLayoutId id="2147483801" r:id="rId29"/>
    <p:sldLayoutId id="2147483802" r:id="rId30"/>
    <p:sldLayoutId id="2147483803" r:id="rId31"/>
    <p:sldLayoutId id="2147483804" r:id="rId32"/>
    <p:sldLayoutId id="2147483805" r:id="rId33"/>
    <p:sldLayoutId id="2147483809" r:id="rId34"/>
    <p:sldLayoutId id="2147483806" r:id="rId35"/>
    <p:sldLayoutId id="2147483810" r:id="rId36"/>
  </p:sldLayoutIdLst>
  <p:hf hdr="0" ftr="0" dt="0"/>
  <p:txStyles>
    <p:titleStyle>
      <a:lvl1pPr algn="l" defTabSz="685783" rtl="0" eaLnBrk="1" latinLnBrk="0" hangingPunct="1">
        <a:spcBef>
          <a:spcPct val="0"/>
        </a:spcBef>
        <a:buNone/>
        <a:defRPr kumimoji="0" lang="nl-BE" sz="2400" b="1" kern="1200" cap="none" baseline="0" dirty="0" smtClean="0">
          <a:solidFill>
            <a:schemeClr val="tx1"/>
          </a:solidFill>
          <a:effectLst/>
          <a:latin typeface="Trebuchet MS" panose="020B0603020202020204" pitchFamily="34" charset="0"/>
          <a:ea typeface="+mj-ea"/>
          <a:cs typeface="Arial" pitchFamily="34" charset="0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ClrTx/>
        <a:buFont typeface="Arial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Clr>
          <a:srgbClr val="BF18B3"/>
        </a:buClr>
        <a:buFont typeface="Arial" pitchFamily="34" charset="0"/>
        <a:buChar char="–"/>
        <a:defRPr sz="2100" kern="1200">
          <a:solidFill>
            <a:srgbClr val="B22A89"/>
          </a:solidFill>
          <a:latin typeface="Trebuchet MS" panose="020B0603020202020204" pitchFamily="34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Clr>
          <a:srgbClr val="F18E00"/>
        </a:buClr>
        <a:buFont typeface="Arial" pitchFamily="34" charset="0"/>
        <a:buChar char="•"/>
        <a:defRPr sz="1800" kern="1200">
          <a:solidFill>
            <a:srgbClr val="EF8A37"/>
          </a:solidFill>
          <a:latin typeface="Trebuchet MS" panose="020B0603020202020204" pitchFamily="34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15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Clr>
          <a:srgbClr val="BF18B3"/>
        </a:buClr>
        <a:buFont typeface="Arial" panose="020B0604020202020204" pitchFamily="34" charset="0"/>
        <a:buChar char="•"/>
        <a:defRPr sz="1500" kern="1200">
          <a:solidFill>
            <a:srgbClr val="B22A89"/>
          </a:solidFill>
          <a:latin typeface="Trebuchet MS" panose="020B0603020202020204" pitchFamily="34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6.pn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Ronde rollende steen op zand">
            <a:extLst>
              <a:ext uri="{FF2B5EF4-FFF2-40B4-BE49-F238E27FC236}">
                <a16:creationId xmlns:a16="http://schemas.microsoft.com/office/drawing/2014/main" id="{79F1EE6B-487A-F2F3-14AF-99446E61F7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/>
        </p:blipFill>
        <p:spPr>
          <a:xfrm>
            <a:off x="20" y="0"/>
            <a:ext cx="12191980" cy="6857990"/>
          </a:xfrm>
          <a:prstGeom prst="rect">
            <a:avLst/>
          </a:prstGeom>
          <a:noFill/>
        </p:spPr>
      </p:pic>
      <p:sp>
        <p:nvSpPr>
          <p:cNvPr id="4" name="Tijdelijke aanduiding voor dianummer 3" hidden="1">
            <a:extLst>
              <a:ext uri="{FF2B5EF4-FFF2-40B4-BE49-F238E27FC236}">
                <a16:creationId xmlns:a16="http://schemas.microsoft.com/office/drawing/2014/main" id="{EA07E389-9FAC-EFCB-04EA-CB8DB397E2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189E3A5C-986B-47BE-8F96-3787467B82A8}" type="slidenum">
              <a:rPr lang="nl-BE" smtClean="0">
                <a:solidFill>
                  <a:prstClr val="white"/>
                </a:solidFill>
              </a:rPr>
              <a:pPr>
                <a:spcAft>
                  <a:spcPts val="600"/>
                </a:spcAft>
              </a:pPr>
              <a:t>1</a:t>
            </a:fld>
            <a:endParaRPr lang="nl-BE">
              <a:solidFill>
                <a:prstClr val="white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FB55940B-B02C-3F96-859B-77F488895FEE}"/>
              </a:ext>
            </a:extLst>
          </p:cNvPr>
          <p:cNvSpPr txBox="1"/>
          <p:nvPr/>
        </p:nvSpPr>
        <p:spPr>
          <a:xfrm>
            <a:off x="461639" y="727969"/>
            <a:ext cx="585038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5400" b="1">
                <a:solidFill>
                  <a:schemeClr val="bg1">
                    <a:lumMod val="95000"/>
                  </a:schemeClr>
                </a:solidFill>
                <a:latin typeface="Corbel Light" panose="020B0303020204020204" pitchFamily="34" charset="0"/>
              </a:rPr>
              <a:t>op Aswoensdag begon de veertigdagentijd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952D752-641D-4AD1-9285-501DD7E86C7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51" y="6354414"/>
            <a:ext cx="850900" cy="373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7014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 descr="Olielamp voor Diwali-viering">
            <a:extLst>
              <a:ext uri="{FF2B5EF4-FFF2-40B4-BE49-F238E27FC236}">
                <a16:creationId xmlns:a16="http://schemas.microsoft.com/office/drawing/2014/main" id="{DE4B006A-89B8-07A8-053F-2ADE3EAC19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3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4" name="Tijdelijke aanduiding voor dianummer 3" hidden="1">
            <a:extLst>
              <a:ext uri="{FF2B5EF4-FFF2-40B4-BE49-F238E27FC236}">
                <a16:creationId xmlns:a16="http://schemas.microsoft.com/office/drawing/2014/main" id="{6A0FC88E-26A3-9ADE-63A1-B0E2A2DB39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189E3A5C-986B-47BE-8F96-3787467B82A8}" type="slidenum">
              <a:rPr lang="nl-BE" smtClean="0">
                <a:solidFill>
                  <a:prstClr val="white"/>
                </a:solidFill>
              </a:rPr>
              <a:pPr>
                <a:spcAft>
                  <a:spcPts val="600"/>
                </a:spcAft>
              </a:pPr>
              <a:t>10</a:t>
            </a:fld>
            <a:endParaRPr lang="nl-BE">
              <a:solidFill>
                <a:prstClr val="white"/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20C249B4-4ACF-ECF0-8DC0-A296CA633B9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4380" y="6389924"/>
            <a:ext cx="850900" cy="373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0590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Zonsondergang in woestijn">
            <a:extLst>
              <a:ext uri="{FF2B5EF4-FFF2-40B4-BE49-F238E27FC236}">
                <a16:creationId xmlns:a16="http://schemas.microsoft.com/office/drawing/2014/main" id="{A8250BBC-6186-AAD8-2670-72C22C0790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6" b="101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Tijdelijke aanduiding voor dianummer 3" hidden="1">
            <a:extLst>
              <a:ext uri="{FF2B5EF4-FFF2-40B4-BE49-F238E27FC236}">
                <a16:creationId xmlns:a16="http://schemas.microsoft.com/office/drawing/2014/main" id="{4A802180-EF89-A615-AA4A-7F2E73208D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189E3A5C-986B-47BE-8F96-3787467B82A8}" type="slidenum">
              <a:rPr lang="nl-BE" smtClean="0">
                <a:solidFill>
                  <a:prstClr val="white"/>
                </a:solidFill>
              </a:rPr>
              <a:pPr>
                <a:spcAft>
                  <a:spcPts val="600"/>
                </a:spcAft>
              </a:pPr>
              <a:t>11</a:t>
            </a:fld>
            <a:endParaRPr lang="nl-BE">
              <a:solidFill>
                <a:prstClr val="white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337D327-E391-1F73-A36E-13C091AEBB63}"/>
              </a:ext>
            </a:extLst>
          </p:cNvPr>
          <p:cNvSpPr txBox="1"/>
          <p:nvPr/>
        </p:nvSpPr>
        <p:spPr>
          <a:xfrm>
            <a:off x="7466119" y="4438834"/>
            <a:ext cx="45453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nl-BE" sz="3600">
              <a:solidFill>
                <a:schemeClr val="bg1"/>
              </a:solidFill>
            </a:endParaRPr>
          </a:p>
          <a:p>
            <a:pPr algn="r"/>
            <a:r>
              <a:rPr lang="nl-BE" sz="3600" b="1" i="1">
                <a:solidFill>
                  <a:schemeClr val="bg1"/>
                </a:solidFill>
                <a:latin typeface="Corbel Light" panose="020B0303020204020204" pitchFamily="34" charset="0"/>
              </a:rPr>
              <a:t>solidariteit</a:t>
            </a:r>
          </a:p>
          <a:p>
            <a:pPr algn="r"/>
            <a:r>
              <a:rPr lang="nl-BE" sz="3600" b="1">
                <a:solidFill>
                  <a:schemeClr val="bg1"/>
                </a:solidFill>
                <a:latin typeface="Corbel Light" panose="020B0303020204020204" pitchFamily="34" charset="0"/>
              </a:rPr>
              <a:t>als onderdeel </a:t>
            </a:r>
          </a:p>
          <a:p>
            <a:pPr algn="r"/>
            <a:r>
              <a:rPr lang="nl-BE" sz="3600" b="1">
                <a:solidFill>
                  <a:schemeClr val="bg1"/>
                </a:solidFill>
                <a:latin typeface="Corbel Light" panose="020B0303020204020204" pitchFamily="34" charset="0"/>
              </a:rPr>
              <a:t>van de 40-dagentijd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112EF28-E756-6794-2817-4A5D3880F45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0" y="6373778"/>
            <a:ext cx="850900" cy="373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619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 descr="Mensen die elkaar de hand schudden">
            <a:extLst>
              <a:ext uri="{FF2B5EF4-FFF2-40B4-BE49-F238E27FC236}">
                <a16:creationId xmlns:a16="http://schemas.microsoft.com/office/drawing/2014/main" id="{E6C51185-F674-F06A-E7D7-C910008D07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4" name="Tijdelijke aanduiding voor dianummer 3" hidden="1">
            <a:extLst>
              <a:ext uri="{FF2B5EF4-FFF2-40B4-BE49-F238E27FC236}">
                <a16:creationId xmlns:a16="http://schemas.microsoft.com/office/drawing/2014/main" id="{128A3AD5-71BB-34CF-E509-89F6EAF142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189E3A5C-986B-47BE-8F96-3787467B82A8}" type="slidenum">
              <a:rPr lang="nl-BE" smtClean="0">
                <a:solidFill>
                  <a:prstClr val="white"/>
                </a:solidFill>
              </a:rPr>
              <a:pPr>
                <a:spcAft>
                  <a:spcPts val="600"/>
                </a:spcAft>
              </a:pPr>
              <a:t>12</a:t>
            </a:fld>
            <a:endParaRPr lang="nl-BE">
              <a:solidFill>
                <a:prstClr val="white"/>
              </a:solidFill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15FC5D4-40FC-D91D-F91F-7027AD52A748}"/>
              </a:ext>
            </a:extLst>
          </p:cNvPr>
          <p:cNvSpPr txBox="1"/>
          <p:nvPr/>
        </p:nvSpPr>
        <p:spPr>
          <a:xfrm>
            <a:off x="138545" y="5591175"/>
            <a:ext cx="12053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600" b="1">
                <a:solidFill>
                  <a:schemeClr val="bg1"/>
                </a:solidFill>
                <a:latin typeface="Corbel Light" panose="020B0303020204020204" pitchFamily="34" charset="0"/>
              </a:rPr>
              <a:t>solidariteit om ‘het vasten’ </a:t>
            </a:r>
          </a:p>
          <a:p>
            <a:pPr algn="ctr"/>
            <a:r>
              <a:rPr lang="nl-BE" sz="3600" b="1">
                <a:solidFill>
                  <a:schemeClr val="bg1"/>
                </a:solidFill>
                <a:latin typeface="Corbel Light" panose="020B0303020204020204" pitchFamily="34" charset="0"/>
              </a:rPr>
              <a:t>op een geëngageerde manier te beleven</a:t>
            </a:r>
          </a:p>
        </p:txBody>
      </p:sp>
      <p:pic>
        <p:nvPicPr>
          <p:cNvPr id="8" name="Afbeelding 7" descr="Halve eeuw affiches Broederlijk Delen tentoon">
            <a:extLst>
              <a:ext uri="{FF2B5EF4-FFF2-40B4-BE49-F238E27FC236}">
                <a16:creationId xmlns:a16="http://schemas.microsoft.com/office/drawing/2014/main" id="{C118F980-2527-5D04-24E8-D6D2DC0E4D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968" y="3682336"/>
            <a:ext cx="1682231" cy="2244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2D1BB2ED-9C50-7FB9-5249-8C164CF39A5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550" y="66496"/>
            <a:ext cx="850900" cy="373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4125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ijdelijke aanduiding voor inhoud 14" descr="Handen die vooruit bewegen">
            <a:extLst>
              <a:ext uri="{FF2B5EF4-FFF2-40B4-BE49-F238E27FC236}">
                <a16:creationId xmlns:a16="http://schemas.microsoft.com/office/drawing/2014/main" id="{64726874-9005-9273-4550-3E7419D59D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7" b="9237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4" name="Tijdelijke aanduiding voor dianummer 3" hidden="1">
            <a:extLst>
              <a:ext uri="{FF2B5EF4-FFF2-40B4-BE49-F238E27FC236}">
                <a16:creationId xmlns:a16="http://schemas.microsoft.com/office/drawing/2014/main" id="{3F924C3E-F84A-F92D-71DB-52172A3935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189E3A5C-986B-47BE-8F96-3787467B82A8}" type="slidenum">
              <a:rPr lang="nl-BE" smtClean="0">
                <a:solidFill>
                  <a:prstClr val="white"/>
                </a:solidFill>
              </a:rPr>
              <a:pPr>
                <a:spcAft>
                  <a:spcPts val="600"/>
                </a:spcAft>
              </a:pPr>
              <a:t>13</a:t>
            </a:fld>
            <a:endParaRPr lang="nl-BE">
              <a:solidFill>
                <a:prstClr val="white"/>
              </a:solidFill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C58370A2-4D5C-925D-BA83-E09FF895B66B}"/>
              </a:ext>
            </a:extLst>
          </p:cNvPr>
          <p:cNvSpPr txBox="1"/>
          <p:nvPr/>
        </p:nvSpPr>
        <p:spPr>
          <a:xfrm>
            <a:off x="6462944" y="5433134"/>
            <a:ext cx="55574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3600" b="1">
                <a:solidFill>
                  <a:schemeClr val="bg1"/>
                </a:solidFill>
                <a:latin typeface="Corbel Light" panose="020B0303020204020204" pitchFamily="34" charset="0"/>
              </a:rPr>
              <a:t>structureel werken aan ontwikkelingssamenwerking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9CE8BD8-C238-593C-3D27-AB4F5EBC6F4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35" y="6363291"/>
            <a:ext cx="850900" cy="373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5263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 descr="Afbeelding met persoon, hand, snacks, brood">
            <a:extLst>
              <a:ext uri="{FF2B5EF4-FFF2-40B4-BE49-F238E27FC236}">
                <a16:creationId xmlns:a16="http://schemas.microsoft.com/office/drawing/2014/main" id="{FC2616DF-4643-DE54-B139-7AEC7B73DF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1" b="6179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4" name="Tijdelijke aanduiding voor dianummer 3" hidden="1">
            <a:extLst>
              <a:ext uri="{FF2B5EF4-FFF2-40B4-BE49-F238E27FC236}">
                <a16:creationId xmlns:a16="http://schemas.microsoft.com/office/drawing/2014/main" id="{5B97883B-E3A0-CE15-A085-C941912609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189E3A5C-986B-47BE-8F96-3787467B82A8}" type="slidenum">
              <a:rPr lang="nl-BE" smtClean="0">
                <a:solidFill>
                  <a:prstClr val="white"/>
                </a:solidFill>
              </a:rPr>
              <a:pPr>
                <a:spcAft>
                  <a:spcPts val="600"/>
                </a:spcAft>
              </a:pPr>
              <a:t>14</a:t>
            </a:fld>
            <a:endParaRPr lang="nl-BE">
              <a:solidFill>
                <a:prstClr val="white"/>
              </a:solidFill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7DF9135E-0FD9-0E3B-9500-562F09623F68}"/>
              </a:ext>
            </a:extLst>
          </p:cNvPr>
          <p:cNvSpPr txBox="1"/>
          <p:nvPr/>
        </p:nvSpPr>
        <p:spPr>
          <a:xfrm>
            <a:off x="1802167" y="5433134"/>
            <a:ext cx="85314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600" b="1">
                <a:solidFill>
                  <a:schemeClr val="bg1"/>
                </a:solidFill>
                <a:latin typeface="Corbel Light" panose="020B0303020204020204" pitchFamily="34" charset="0"/>
              </a:rPr>
              <a:t>Broederlijk Delen koos ervoor om in te zetten </a:t>
            </a:r>
          </a:p>
          <a:p>
            <a:pPr algn="ctr"/>
            <a:r>
              <a:rPr lang="nl-BE" sz="3600" b="1">
                <a:solidFill>
                  <a:schemeClr val="bg1"/>
                </a:solidFill>
                <a:latin typeface="Corbel Light" panose="020B0303020204020204" pitchFamily="34" charset="0"/>
              </a:rPr>
              <a:t>op internationale rechtvaardigheid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4F1CBC9-640E-D9DC-EFC8-3F458B7DB23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58" y="86779"/>
            <a:ext cx="850900" cy="373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1470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B513A-8871-064F-A046-41FC3E3BD2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98A983-C2FF-D240-BCEB-3EB024BD51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A2C197-2BE1-874F-8912-350BBA9B3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976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ampagne 2022 van Broederlijk delen – NUUS">
            <a:extLst>
              <a:ext uri="{FF2B5EF4-FFF2-40B4-BE49-F238E27FC236}">
                <a16:creationId xmlns:a16="http://schemas.microsoft.com/office/drawing/2014/main" id="{57E15E55-6AD9-E0A6-726B-461D4A4930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8" b="1038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Tijdelijke aanduiding voor dianummer 3" hidden="1">
            <a:extLst>
              <a:ext uri="{FF2B5EF4-FFF2-40B4-BE49-F238E27FC236}">
                <a16:creationId xmlns:a16="http://schemas.microsoft.com/office/drawing/2014/main" id="{F438C55A-980E-A7E7-ABDF-F1DE2F18AE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189E3A5C-986B-47BE-8F96-3787467B82A8}" type="slidenum">
              <a:rPr lang="nl-BE" smtClean="0">
                <a:solidFill>
                  <a:prstClr val="white"/>
                </a:solidFill>
              </a:rPr>
              <a:pPr>
                <a:spcAft>
                  <a:spcPts val="600"/>
                </a:spcAft>
              </a:pPr>
              <a:t>16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303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Zonsondergang in woestijn">
            <a:extLst>
              <a:ext uri="{FF2B5EF4-FFF2-40B4-BE49-F238E27FC236}">
                <a16:creationId xmlns:a16="http://schemas.microsoft.com/office/drawing/2014/main" id="{A8250BBC-6186-AAD8-2670-72C22C0790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6" b="101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Tijdelijke aanduiding voor dianummer 3" hidden="1">
            <a:extLst>
              <a:ext uri="{FF2B5EF4-FFF2-40B4-BE49-F238E27FC236}">
                <a16:creationId xmlns:a16="http://schemas.microsoft.com/office/drawing/2014/main" id="{4A802180-EF89-A615-AA4A-7F2E73208D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189E3A5C-986B-47BE-8F96-3787467B82A8}" type="slidenum">
              <a:rPr lang="nl-BE" smtClean="0">
                <a:solidFill>
                  <a:prstClr val="white"/>
                </a:solidFill>
              </a:rPr>
              <a:pPr>
                <a:spcAft>
                  <a:spcPts val="600"/>
                </a:spcAft>
              </a:pPr>
              <a:t>17</a:t>
            </a:fld>
            <a:endParaRPr lang="nl-BE">
              <a:solidFill>
                <a:prstClr val="white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337D327-E391-1F73-A36E-13C091AEBB63}"/>
              </a:ext>
            </a:extLst>
          </p:cNvPr>
          <p:cNvSpPr txBox="1"/>
          <p:nvPr/>
        </p:nvSpPr>
        <p:spPr>
          <a:xfrm>
            <a:off x="7466119" y="4438834"/>
            <a:ext cx="45453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nl-BE" sz="3600">
              <a:solidFill>
                <a:schemeClr val="bg1"/>
              </a:solidFill>
            </a:endParaRPr>
          </a:p>
          <a:p>
            <a:pPr algn="r"/>
            <a:r>
              <a:rPr lang="nl-BE" sz="3600" b="1" i="1">
                <a:solidFill>
                  <a:schemeClr val="bg1"/>
                </a:solidFill>
                <a:latin typeface="Corbel Light" panose="020B0303020204020204" pitchFamily="34" charset="0"/>
              </a:rPr>
              <a:t>stilte</a:t>
            </a:r>
          </a:p>
          <a:p>
            <a:pPr algn="r"/>
            <a:r>
              <a:rPr lang="nl-BE" sz="3600" b="1">
                <a:solidFill>
                  <a:schemeClr val="bg1"/>
                </a:solidFill>
                <a:latin typeface="Corbel Light" panose="020B0303020204020204" pitchFamily="34" charset="0"/>
              </a:rPr>
              <a:t>als onderdeel </a:t>
            </a:r>
          </a:p>
          <a:p>
            <a:pPr algn="r"/>
            <a:r>
              <a:rPr lang="nl-BE" sz="3600" b="1">
                <a:solidFill>
                  <a:schemeClr val="bg1"/>
                </a:solidFill>
                <a:latin typeface="Corbel Light" panose="020B0303020204020204" pitchFamily="34" charset="0"/>
              </a:rPr>
              <a:t>van de 40-dagentijd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935AEB9-937E-5C89-E311-F928F1B722F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25" y="6391662"/>
            <a:ext cx="850900" cy="373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9105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 descr="Afbeelding met tekst, persoon, gras, buiten&#10;&#10;Automatisch gegenereerde beschrijving">
            <a:extLst>
              <a:ext uri="{FF2B5EF4-FFF2-40B4-BE49-F238E27FC236}">
                <a16:creationId xmlns:a16="http://schemas.microsoft.com/office/drawing/2014/main" id="{D6B1B281-6CA3-1D96-58FA-FE24BB302E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3" r="1" b="37930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4" name="Tijdelijke aanduiding voor dianummer 3" hidden="1">
            <a:extLst>
              <a:ext uri="{FF2B5EF4-FFF2-40B4-BE49-F238E27FC236}">
                <a16:creationId xmlns:a16="http://schemas.microsoft.com/office/drawing/2014/main" id="{A32D2393-384E-CF2D-7A40-688F03BFBF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189E3A5C-986B-47BE-8F96-3787467B82A8}" type="slidenum">
              <a:rPr lang="nl-BE" smtClean="0">
                <a:solidFill>
                  <a:prstClr val="white"/>
                </a:solidFill>
              </a:rPr>
              <a:pPr>
                <a:spcAft>
                  <a:spcPts val="600"/>
                </a:spcAft>
              </a:pPr>
              <a:t>18</a:t>
            </a:fld>
            <a:endParaRPr lang="nl-BE">
              <a:solidFill>
                <a:prstClr val="white"/>
              </a:solidFill>
            </a:endParaRPr>
          </a:p>
        </p:txBody>
      </p:sp>
      <p:pic>
        <p:nvPicPr>
          <p:cNvPr id="7" name="Tijdelijke aanduiding voor inhoud 5" descr="Afbeelding met tekst, persoon, gras, buiten&#10;&#10;Automatisch gegenereerde beschrijving">
            <a:extLst>
              <a:ext uri="{FF2B5EF4-FFF2-40B4-BE49-F238E27FC236}">
                <a16:creationId xmlns:a16="http://schemas.microsoft.com/office/drawing/2014/main" id="{705E192B-C3EE-3C0F-0328-D8F2ADB9BA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02" y="3316288"/>
            <a:ext cx="2237341" cy="3151187"/>
          </a:xfrm>
          <a:prstGeom prst="rect">
            <a:avLst/>
          </a:prstGeom>
          <a:noFill/>
        </p:spPr>
      </p:pic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99B28F55-F7A6-107E-2EDF-08F4D6BB79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967" y="239697"/>
            <a:ext cx="1150398" cy="115039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6B03AF2-A7D2-DFA5-6A7B-413DD87E2D0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9465" y="6431613"/>
            <a:ext cx="850900" cy="373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988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Zonsondergang in woestijn">
            <a:extLst>
              <a:ext uri="{FF2B5EF4-FFF2-40B4-BE49-F238E27FC236}">
                <a16:creationId xmlns:a16="http://schemas.microsoft.com/office/drawing/2014/main" id="{A8250BBC-6186-AAD8-2670-72C22C0790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6" b="101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Tijdelijke aanduiding voor dianummer 3" hidden="1">
            <a:extLst>
              <a:ext uri="{FF2B5EF4-FFF2-40B4-BE49-F238E27FC236}">
                <a16:creationId xmlns:a16="http://schemas.microsoft.com/office/drawing/2014/main" id="{4A802180-EF89-A615-AA4A-7F2E73208D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189E3A5C-986B-47BE-8F96-3787467B82A8}" type="slidenum">
              <a:rPr lang="nl-BE" smtClean="0">
                <a:solidFill>
                  <a:prstClr val="white"/>
                </a:solidFill>
              </a:rPr>
              <a:pPr>
                <a:spcAft>
                  <a:spcPts val="600"/>
                </a:spcAft>
              </a:pPr>
              <a:t>19</a:t>
            </a:fld>
            <a:endParaRPr lang="nl-BE">
              <a:solidFill>
                <a:prstClr val="white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337D327-E391-1F73-A36E-13C091AEBB63}"/>
              </a:ext>
            </a:extLst>
          </p:cNvPr>
          <p:cNvSpPr txBox="1"/>
          <p:nvPr/>
        </p:nvSpPr>
        <p:spPr>
          <a:xfrm>
            <a:off x="7466119" y="4438834"/>
            <a:ext cx="45453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nl-BE" sz="3600">
              <a:solidFill>
                <a:schemeClr val="bg1"/>
              </a:solidFill>
            </a:endParaRPr>
          </a:p>
          <a:p>
            <a:pPr algn="r"/>
            <a:r>
              <a:rPr lang="nl-BE" sz="3600" b="1" i="1">
                <a:solidFill>
                  <a:schemeClr val="bg1"/>
                </a:solidFill>
                <a:latin typeface="Corbel Light" panose="020B0303020204020204" pitchFamily="34" charset="0"/>
              </a:rPr>
              <a:t>verzoening</a:t>
            </a:r>
          </a:p>
          <a:p>
            <a:pPr algn="r"/>
            <a:r>
              <a:rPr lang="nl-BE" sz="3600" b="1">
                <a:solidFill>
                  <a:schemeClr val="bg1"/>
                </a:solidFill>
                <a:latin typeface="Corbel Light" panose="020B0303020204020204" pitchFamily="34" charset="0"/>
              </a:rPr>
              <a:t>als onderdeel </a:t>
            </a:r>
          </a:p>
          <a:p>
            <a:pPr algn="r"/>
            <a:r>
              <a:rPr lang="nl-BE" sz="3600" b="1">
                <a:solidFill>
                  <a:schemeClr val="bg1"/>
                </a:solidFill>
                <a:latin typeface="Corbel Light" panose="020B0303020204020204" pitchFamily="34" charset="0"/>
              </a:rPr>
              <a:t>van de 40-dagentijd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5A6455E-6B27-7700-C621-D2CBBA45072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13" y="6373907"/>
            <a:ext cx="850900" cy="373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5126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 descr="Dauwdruppels op klavertje vier">
            <a:extLst>
              <a:ext uri="{FF2B5EF4-FFF2-40B4-BE49-F238E27FC236}">
                <a16:creationId xmlns:a16="http://schemas.microsoft.com/office/drawing/2014/main" id="{3C691DA3-75ED-8767-2373-5EBDD0F77F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3" b="7758"/>
          <a:stretch/>
        </p:blipFill>
        <p:spPr>
          <a:xfrm>
            <a:off x="0" y="0"/>
            <a:ext cx="12191980" cy="6857990"/>
          </a:xfrm>
          <a:noFill/>
        </p:spPr>
      </p:pic>
      <p:sp>
        <p:nvSpPr>
          <p:cNvPr id="4" name="Tijdelijke aanduiding voor dianummer 3" hidden="1">
            <a:extLst>
              <a:ext uri="{FF2B5EF4-FFF2-40B4-BE49-F238E27FC236}">
                <a16:creationId xmlns:a16="http://schemas.microsoft.com/office/drawing/2014/main" id="{663D9777-75A7-383D-87EF-548C93FBA6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189E3A5C-986B-47BE-8F96-3787467B82A8}" type="slidenum">
              <a:rPr lang="nl-BE" smtClean="0">
                <a:solidFill>
                  <a:prstClr val="white"/>
                </a:solidFill>
              </a:rPr>
              <a:pPr>
                <a:spcAft>
                  <a:spcPts val="600"/>
                </a:spcAft>
              </a:pPr>
              <a:t>2</a:t>
            </a:fld>
            <a:endParaRPr lang="nl-BE">
              <a:solidFill>
                <a:prstClr val="white"/>
              </a:solidFill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D1D502AB-62CD-DE4C-1CA9-921ADA374C1D}"/>
              </a:ext>
            </a:extLst>
          </p:cNvPr>
          <p:cNvSpPr txBox="1"/>
          <p:nvPr/>
        </p:nvSpPr>
        <p:spPr>
          <a:xfrm>
            <a:off x="648070" y="4030463"/>
            <a:ext cx="106485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nl-BE" sz="3600">
                <a:solidFill>
                  <a:schemeClr val="bg1">
                    <a:lumMod val="95000"/>
                  </a:schemeClr>
                </a:solidFill>
                <a:latin typeface="Corbel Light" panose="020B0303020204020204" pitchFamily="34" charset="0"/>
              </a:rPr>
              <a:t>soberheid (vasten)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nl-BE" sz="3600">
                <a:solidFill>
                  <a:schemeClr val="bg1">
                    <a:lumMod val="95000"/>
                  </a:schemeClr>
                </a:solidFill>
                <a:latin typeface="Corbel Light" panose="020B0303020204020204" pitchFamily="34" charset="0"/>
              </a:rPr>
              <a:t>stilte (gebed)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nl-BE" sz="3600">
                <a:solidFill>
                  <a:schemeClr val="bg1">
                    <a:lumMod val="95000"/>
                  </a:schemeClr>
                </a:solidFill>
                <a:latin typeface="Corbel Light" panose="020B0303020204020204" pitchFamily="34" charset="0"/>
              </a:rPr>
              <a:t>solidariteit (delen | werken van barmhartigheid)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nl-BE" sz="3600">
                <a:solidFill>
                  <a:schemeClr val="bg1">
                    <a:lumMod val="95000"/>
                  </a:schemeClr>
                </a:solidFill>
                <a:latin typeface="Corbel Light" panose="020B0303020204020204" pitchFamily="34" charset="0"/>
              </a:rPr>
              <a:t>verzoening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119E232-0868-3FAF-4FF1-5CDC7504D4E3}"/>
              </a:ext>
            </a:extLst>
          </p:cNvPr>
          <p:cNvSpPr txBox="1"/>
          <p:nvPr/>
        </p:nvSpPr>
        <p:spPr>
          <a:xfrm>
            <a:off x="648071" y="248575"/>
            <a:ext cx="112657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5400" b="1">
                <a:solidFill>
                  <a:schemeClr val="bg1">
                    <a:lumMod val="95000"/>
                  </a:schemeClr>
                </a:solidFill>
                <a:latin typeface="Corbel Light" panose="020B0303020204020204" pitchFamily="34" charset="0"/>
              </a:rPr>
              <a:t>het klavertje vier </a:t>
            </a:r>
          </a:p>
          <a:p>
            <a:pPr algn="r"/>
            <a:r>
              <a:rPr lang="nl-BE" sz="5400" b="1">
                <a:solidFill>
                  <a:schemeClr val="bg1">
                    <a:lumMod val="95000"/>
                  </a:schemeClr>
                </a:solidFill>
                <a:latin typeface="Corbel Light" panose="020B0303020204020204" pitchFamily="34" charset="0"/>
              </a:rPr>
              <a:t>van een Bijbelse veertigdagentijd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C4C5D59-C02F-6D1F-3AD0-F54C1616362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9890" y="6407259"/>
            <a:ext cx="850900" cy="373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6580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 descr="Close-up van een vraagteken op een hardhouten vloer tegen een wand">
            <a:extLst>
              <a:ext uri="{FF2B5EF4-FFF2-40B4-BE49-F238E27FC236}">
                <a16:creationId xmlns:a16="http://schemas.microsoft.com/office/drawing/2014/main" id="{BB7A45CA-8EA2-10D3-D77E-6583B2AFBE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44"/>
          <a:stretch/>
        </p:blipFill>
        <p:spPr>
          <a:xfrm>
            <a:off x="0" y="10"/>
            <a:ext cx="12191980" cy="6857990"/>
          </a:xfrm>
          <a:noFill/>
        </p:spPr>
      </p:pic>
      <p:sp>
        <p:nvSpPr>
          <p:cNvPr id="4" name="Tijdelijke aanduiding voor dianummer 3" hidden="1">
            <a:extLst>
              <a:ext uri="{FF2B5EF4-FFF2-40B4-BE49-F238E27FC236}">
                <a16:creationId xmlns:a16="http://schemas.microsoft.com/office/drawing/2014/main" id="{BAB9E0E8-5094-2DAF-BA3A-6AA2F9300C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189E3A5C-986B-47BE-8F96-3787467B82A8}" type="slidenum">
              <a:rPr lang="nl-BE" smtClean="0">
                <a:solidFill>
                  <a:prstClr val="white"/>
                </a:solidFill>
              </a:rPr>
              <a:pPr>
                <a:spcAft>
                  <a:spcPts val="600"/>
                </a:spcAft>
              </a:pPr>
              <a:t>20</a:t>
            </a:fld>
            <a:endParaRPr lang="nl-BE">
              <a:solidFill>
                <a:prstClr val="white"/>
              </a:solidFill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DF6D79DE-6B26-AFB0-F985-F319322FB43C}"/>
              </a:ext>
            </a:extLst>
          </p:cNvPr>
          <p:cNvSpPr txBox="1"/>
          <p:nvPr/>
        </p:nvSpPr>
        <p:spPr>
          <a:xfrm>
            <a:off x="4190261" y="1793289"/>
            <a:ext cx="7803471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3600" b="1" i="1">
                <a:solidFill>
                  <a:schemeClr val="bg1"/>
                </a:solidFill>
                <a:latin typeface="Corbel Light" panose="020B0303020204020204" pitchFamily="34" charset="0"/>
              </a:rPr>
              <a:t>“…Zou het niet zijn </a:t>
            </a:r>
          </a:p>
          <a:p>
            <a:pPr algn="r"/>
            <a:r>
              <a:rPr lang="nl-BE" sz="3600" b="1" i="1">
                <a:solidFill>
                  <a:schemeClr val="bg1"/>
                </a:solidFill>
                <a:latin typeface="Corbel Light" panose="020B0303020204020204" pitchFamily="34" charset="0"/>
              </a:rPr>
              <a:t>dat er in het christendom </a:t>
            </a:r>
          </a:p>
          <a:p>
            <a:pPr algn="r"/>
            <a:r>
              <a:rPr lang="nl-BE" sz="3600" b="1" i="1">
                <a:solidFill>
                  <a:schemeClr val="bg1"/>
                </a:solidFill>
                <a:latin typeface="Corbel Light" panose="020B0303020204020204" pitchFamily="34" charset="0"/>
              </a:rPr>
              <a:t>een specifieke boodschap van vergeven is? Steeds vergeven…” </a:t>
            </a:r>
          </a:p>
          <a:p>
            <a:pPr algn="r"/>
            <a:r>
              <a:rPr lang="nl-BE" sz="800" b="1" i="1">
                <a:latin typeface="Corbel Light" panose="020B0303020204020204" pitchFamily="34" charset="0"/>
              </a:rPr>
              <a:t>L. Van Hecke, 19 09 2022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2954015-F33C-8A64-B924-B224F3507C9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145" y="6398802"/>
            <a:ext cx="850900" cy="373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3459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 descr="Schoolbord en krijt">
            <a:extLst>
              <a:ext uri="{FF2B5EF4-FFF2-40B4-BE49-F238E27FC236}">
                <a16:creationId xmlns:a16="http://schemas.microsoft.com/office/drawing/2014/main" id="{6F5A6EE3-5DA2-46AB-60D4-11858DC2E9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1" b="10290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4" name="Tijdelijke aanduiding voor dianummer 3" hidden="1">
            <a:extLst>
              <a:ext uri="{FF2B5EF4-FFF2-40B4-BE49-F238E27FC236}">
                <a16:creationId xmlns:a16="http://schemas.microsoft.com/office/drawing/2014/main" id="{73F1BC07-F16B-C9A5-6AF8-F1506FF1E1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189E3A5C-986B-47BE-8F96-3787467B82A8}" type="slidenum">
              <a:rPr lang="nl-BE" smtClean="0">
                <a:solidFill>
                  <a:prstClr val="white"/>
                </a:solidFill>
              </a:rPr>
              <a:pPr>
                <a:spcAft>
                  <a:spcPts val="600"/>
                </a:spcAft>
              </a:pPr>
              <a:t>21</a:t>
            </a:fld>
            <a:endParaRPr lang="nl-BE">
              <a:solidFill>
                <a:prstClr val="white"/>
              </a:solidFill>
            </a:endParaRPr>
          </a:p>
        </p:txBody>
      </p:sp>
      <p:sp useBgFill="1">
        <p:nvSpPr>
          <p:cNvPr id="7" name="Tekstvak 6">
            <a:extLst>
              <a:ext uri="{FF2B5EF4-FFF2-40B4-BE49-F238E27FC236}">
                <a16:creationId xmlns:a16="http://schemas.microsoft.com/office/drawing/2014/main" id="{FC427C5C-7151-BDFD-FD3B-5200C6B9DDF6}"/>
              </a:ext>
            </a:extLst>
          </p:cNvPr>
          <p:cNvSpPr txBox="1"/>
          <p:nvPr/>
        </p:nvSpPr>
        <p:spPr>
          <a:xfrm>
            <a:off x="0" y="0"/>
            <a:ext cx="12191979" cy="741741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endParaRPr lang="nl-BE" sz="800" i="1">
              <a:solidFill>
                <a:srgbClr val="0D0D0D"/>
              </a:solidFill>
              <a:effectLst/>
              <a:latin typeface="Corbel Light" panose="020B03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nl-BE" sz="3600" b="1" i="1">
                <a:solidFill>
                  <a:srgbClr val="FF8414"/>
                </a:solidFill>
                <a:effectLst/>
                <a:latin typeface="Corbel Light" panose="020B03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“Een katholieke dialoogschool wordt: </a:t>
            </a:r>
          </a:p>
          <a:p>
            <a:pPr algn="just"/>
            <a:r>
              <a:rPr lang="nl-NL" sz="3600" b="1" i="1">
                <a:solidFill>
                  <a:srgbClr val="FF8414"/>
                </a:solidFill>
                <a:effectLst/>
                <a:latin typeface="Corbel Light" panose="020B03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een plaats waar iedereen, </a:t>
            </a:r>
          </a:p>
          <a:p>
            <a:pPr algn="just"/>
            <a:r>
              <a:rPr lang="nl-NL" sz="3600" b="1" i="1">
                <a:solidFill>
                  <a:srgbClr val="FF8414"/>
                </a:solidFill>
                <a:effectLst/>
                <a:latin typeface="Corbel Light" panose="020B03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wie hij ook is en wat hij ook kan, </a:t>
            </a:r>
          </a:p>
          <a:p>
            <a:pPr algn="just"/>
            <a:r>
              <a:rPr lang="nl-NL" sz="3600" b="1" i="1">
                <a:solidFill>
                  <a:srgbClr val="FF8414"/>
                </a:solidFill>
                <a:effectLst/>
                <a:latin typeface="Corbel Light" panose="020B03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nieuwe kansen krijgt.  </a:t>
            </a:r>
          </a:p>
          <a:p>
            <a:pPr algn="just"/>
            <a:endParaRPr lang="nl-NL" sz="3600" b="1" i="1">
              <a:solidFill>
                <a:srgbClr val="FF8414"/>
              </a:solidFill>
              <a:latin typeface="Corbel Light" panose="020B0303020204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nl-NL" sz="3600" b="1" i="1">
                <a:solidFill>
                  <a:srgbClr val="FF8414"/>
                </a:solidFill>
                <a:effectLst/>
                <a:latin typeface="Corbel Light" panose="020B03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Leraren en leerlingen kunnen mislukken, </a:t>
            </a:r>
          </a:p>
          <a:p>
            <a:pPr algn="just"/>
            <a:r>
              <a:rPr lang="nl-NL" sz="3600" b="1" i="1">
                <a:solidFill>
                  <a:srgbClr val="FF8414"/>
                </a:solidFill>
                <a:effectLst/>
                <a:latin typeface="Corbel Light" panose="020B03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maar hun mislukking </a:t>
            </a:r>
          </a:p>
          <a:p>
            <a:pPr algn="just"/>
            <a:r>
              <a:rPr lang="nl-NL" sz="3600" b="1" i="1">
                <a:solidFill>
                  <a:srgbClr val="FF8414"/>
                </a:solidFill>
                <a:effectLst/>
                <a:latin typeface="Corbel Light" panose="020B03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kan nooit tot een definitieve blokkade leiden.  </a:t>
            </a:r>
          </a:p>
          <a:p>
            <a:pPr algn="just"/>
            <a:endParaRPr lang="nl-NL" sz="3600" b="1" i="1">
              <a:solidFill>
                <a:srgbClr val="FF8414"/>
              </a:solidFill>
              <a:latin typeface="Corbel Light" panose="020B0303020204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nl-NL" sz="3600" b="1" i="1">
                <a:solidFill>
                  <a:srgbClr val="FF8414"/>
                </a:solidFill>
                <a:effectLst/>
                <a:latin typeface="Corbel Light" panose="020B03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Vergeven is leerlingen en leraren </a:t>
            </a:r>
          </a:p>
          <a:p>
            <a:pPr algn="just"/>
            <a:r>
              <a:rPr lang="nl-NL" sz="3600" b="1" i="1">
                <a:solidFill>
                  <a:srgbClr val="FF8414"/>
                </a:solidFill>
                <a:effectLst/>
                <a:latin typeface="Corbel Light" panose="020B03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leren omgaan met falen </a:t>
            </a:r>
          </a:p>
          <a:p>
            <a:pPr algn="just"/>
            <a:r>
              <a:rPr lang="nl-NL" sz="3600" b="1" i="1">
                <a:solidFill>
                  <a:srgbClr val="FF8414"/>
                </a:solidFill>
                <a:effectLst/>
                <a:latin typeface="Corbel Light" panose="020B03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die onmacht niet als eindpunt beschouwen.  </a:t>
            </a:r>
          </a:p>
          <a:p>
            <a:pPr algn="just"/>
            <a:endParaRPr lang="nl-NL" sz="3600" b="1" i="1">
              <a:solidFill>
                <a:srgbClr val="19BCCB"/>
              </a:solidFill>
              <a:latin typeface="Corbel Light" panose="020B0303020204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7E1FB601-7FCB-EF2A-24CF-97B62663553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5401" y="6407680"/>
            <a:ext cx="850900" cy="373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9877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 descr="Schoolbord en krijt">
            <a:extLst>
              <a:ext uri="{FF2B5EF4-FFF2-40B4-BE49-F238E27FC236}">
                <a16:creationId xmlns:a16="http://schemas.microsoft.com/office/drawing/2014/main" id="{6F5A6EE3-5DA2-46AB-60D4-11858DC2E9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1" b="10290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4" name="Tijdelijke aanduiding voor dianummer 3" hidden="1">
            <a:extLst>
              <a:ext uri="{FF2B5EF4-FFF2-40B4-BE49-F238E27FC236}">
                <a16:creationId xmlns:a16="http://schemas.microsoft.com/office/drawing/2014/main" id="{73F1BC07-F16B-C9A5-6AF8-F1506FF1E1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189E3A5C-986B-47BE-8F96-3787467B82A8}" type="slidenum">
              <a:rPr lang="nl-BE" smtClean="0">
                <a:solidFill>
                  <a:prstClr val="white"/>
                </a:solidFill>
              </a:rPr>
              <a:pPr>
                <a:spcAft>
                  <a:spcPts val="600"/>
                </a:spcAft>
              </a:pPr>
              <a:t>22</a:t>
            </a:fld>
            <a:endParaRPr lang="nl-BE">
              <a:solidFill>
                <a:prstClr val="white"/>
              </a:solidFill>
            </a:endParaRPr>
          </a:p>
        </p:txBody>
      </p:sp>
      <p:sp useBgFill="1">
        <p:nvSpPr>
          <p:cNvPr id="7" name="Tekstvak 6">
            <a:extLst>
              <a:ext uri="{FF2B5EF4-FFF2-40B4-BE49-F238E27FC236}">
                <a16:creationId xmlns:a16="http://schemas.microsoft.com/office/drawing/2014/main" id="{FC427C5C-7151-BDFD-FD3B-5200C6B9DDF6}"/>
              </a:ext>
            </a:extLst>
          </p:cNvPr>
          <p:cNvSpPr txBox="1"/>
          <p:nvPr/>
        </p:nvSpPr>
        <p:spPr>
          <a:xfrm>
            <a:off x="0" y="0"/>
            <a:ext cx="12191979" cy="686341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endParaRPr lang="nl-NL" sz="800" b="1" i="1">
              <a:solidFill>
                <a:srgbClr val="19BCCB"/>
              </a:solidFill>
              <a:effectLst/>
              <a:latin typeface="Corbel Light" panose="020B0303020204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nl-NL" sz="3600" b="1" i="1">
                <a:solidFill>
                  <a:srgbClr val="FF8414"/>
                </a:solidFill>
                <a:effectLst/>
                <a:latin typeface="Corbel Light" panose="020B03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Het betekent aanvaarden van grenzen, </a:t>
            </a:r>
          </a:p>
          <a:p>
            <a:pPr algn="just"/>
            <a:r>
              <a:rPr lang="nl-NL" sz="3600" b="1" i="1">
                <a:solidFill>
                  <a:srgbClr val="FF8414"/>
                </a:solidFill>
                <a:effectLst/>
                <a:latin typeface="Corbel Light" panose="020B03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geduld en een mildheid opbrengen </a:t>
            </a:r>
          </a:p>
          <a:p>
            <a:pPr algn="just"/>
            <a:r>
              <a:rPr lang="nl-NL" sz="3600" b="1" i="1">
                <a:solidFill>
                  <a:srgbClr val="FF8414"/>
                </a:solidFill>
                <a:effectLst/>
                <a:latin typeface="Corbel Light" panose="020B03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voor alles wat onveranderlijk lijkt. </a:t>
            </a:r>
          </a:p>
          <a:p>
            <a:pPr algn="just"/>
            <a:endParaRPr lang="nl-NL" sz="3600" b="1" i="1">
              <a:solidFill>
                <a:srgbClr val="FF8414"/>
              </a:solidFill>
              <a:latin typeface="Corbel Light" panose="020B0303020204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nl-NL" sz="3600" b="1" i="1">
                <a:solidFill>
                  <a:srgbClr val="FF8414"/>
                </a:solidFill>
                <a:effectLst/>
                <a:latin typeface="Corbel Light" panose="020B03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Het betekent leerlingen laten aanvoelen </a:t>
            </a:r>
          </a:p>
          <a:p>
            <a:pPr algn="just"/>
            <a:r>
              <a:rPr lang="nl-NL" sz="3600" b="1" i="1">
                <a:solidFill>
                  <a:srgbClr val="FF8414"/>
                </a:solidFill>
                <a:effectLst/>
                <a:latin typeface="Corbel Light" panose="020B03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 er in de school zachtere waarden en wetten heersen </a:t>
            </a:r>
          </a:p>
          <a:p>
            <a:pPr algn="just"/>
            <a:r>
              <a:rPr lang="nl-NL" sz="3600" b="1" i="1">
                <a:solidFill>
                  <a:srgbClr val="FF8414"/>
                </a:solidFill>
                <a:effectLst/>
                <a:latin typeface="Corbel Light" panose="020B03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 in de maatschappij.  </a:t>
            </a:r>
          </a:p>
          <a:p>
            <a:pPr algn="just"/>
            <a:endParaRPr lang="nl-NL" sz="3600" b="1" i="1" kern="1200">
              <a:solidFill>
                <a:srgbClr val="FF8414"/>
              </a:solidFill>
              <a:effectLst/>
              <a:latin typeface="Corbel Light" panose="020B0303020204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nl-NL" sz="3600" b="1" i="1" kern="1200">
                <a:solidFill>
                  <a:srgbClr val="FF8414"/>
                </a:solidFill>
                <a:effectLst/>
                <a:latin typeface="Corbel Light" panose="020B03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Het betekent respecteren wat nog niet is </a:t>
            </a:r>
          </a:p>
          <a:p>
            <a:pPr algn="just"/>
            <a:r>
              <a:rPr lang="nl-NL" sz="3600" b="1" i="1" kern="1200">
                <a:solidFill>
                  <a:srgbClr val="FF8414"/>
                </a:solidFill>
                <a:effectLst/>
                <a:latin typeface="Corbel Light" panose="020B03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nog niet kan </a:t>
            </a:r>
          </a:p>
          <a:p>
            <a:pPr algn="just"/>
            <a:r>
              <a:rPr lang="nl-NL" sz="3600" b="1" i="1" kern="1200">
                <a:solidFill>
                  <a:srgbClr val="FF8414"/>
                </a:solidFill>
                <a:effectLst/>
                <a:latin typeface="Corbel Light" panose="020B03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zonder dat onmiddellijk </a:t>
            </a:r>
          </a:p>
          <a:p>
            <a:pPr algn="just"/>
            <a:r>
              <a:rPr lang="nl-NL" sz="3600" b="1" i="1" kern="1200">
                <a:solidFill>
                  <a:srgbClr val="FF8414"/>
                </a:solidFill>
                <a:effectLst/>
                <a:latin typeface="Corbel Light" panose="020B03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 pedagogische hardnekkigheid te willen verbeteren. </a:t>
            </a:r>
            <a:endParaRPr lang="nl-NL" sz="3600" b="1" i="1">
              <a:solidFill>
                <a:srgbClr val="FF8414"/>
              </a:solidFill>
              <a:latin typeface="Corbel Light" panose="020B0303020204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4CF69FE-6EB5-7A2C-6D8F-486D2087786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279" y="6398803"/>
            <a:ext cx="850900" cy="373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9252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 descr="Schoolbord en krijt">
            <a:extLst>
              <a:ext uri="{FF2B5EF4-FFF2-40B4-BE49-F238E27FC236}">
                <a16:creationId xmlns:a16="http://schemas.microsoft.com/office/drawing/2014/main" id="{6F5A6EE3-5DA2-46AB-60D4-11858DC2E9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1" b="10290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4" name="Tijdelijke aanduiding voor dianummer 3" hidden="1">
            <a:extLst>
              <a:ext uri="{FF2B5EF4-FFF2-40B4-BE49-F238E27FC236}">
                <a16:creationId xmlns:a16="http://schemas.microsoft.com/office/drawing/2014/main" id="{73F1BC07-F16B-C9A5-6AF8-F1506FF1E1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189E3A5C-986B-47BE-8F96-3787467B82A8}" type="slidenum">
              <a:rPr lang="nl-BE" smtClean="0">
                <a:solidFill>
                  <a:prstClr val="white"/>
                </a:solidFill>
              </a:rPr>
              <a:pPr>
                <a:spcAft>
                  <a:spcPts val="600"/>
                </a:spcAft>
              </a:pPr>
              <a:t>23</a:t>
            </a:fld>
            <a:endParaRPr lang="nl-BE">
              <a:solidFill>
                <a:prstClr val="white"/>
              </a:solidFill>
            </a:endParaRPr>
          </a:p>
        </p:txBody>
      </p:sp>
      <p:sp useBgFill="1">
        <p:nvSpPr>
          <p:cNvPr id="7" name="Tekstvak 6">
            <a:extLst>
              <a:ext uri="{FF2B5EF4-FFF2-40B4-BE49-F238E27FC236}">
                <a16:creationId xmlns:a16="http://schemas.microsoft.com/office/drawing/2014/main" id="{FC427C5C-7151-BDFD-FD3B-5200C6B9DDF6}"/>
              </a:ext>
            </a:extLst>
          </p:cNvPr>
          <p:cNvSpPr txBox="1"/>
          <p:nvPr/>
        </p:nvSpPr>
        <p:spPr>
          <a:xfrm>
            <a:off x="0" y="0"/>
            <a:ext cx="12191979" cy="692497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endParaRPr lang="nl-NL" sz="800" b="1" i="1">
              <a:solidFill>
                <a:srgbClr val="19BCCB"/>
              </a:solidFill>
              <a:effectLst/>
              <a:latin typeface="Corbel Light" panose="020B0303020204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nl-NL" sz="800" b="1" i="1">
              <a:solidFill>
                <a:srgbClr val="19BCCB"/>
              </a:solidFill>
              <a:effectLst/>
              <a:latin typeface="Corbel Light" panose="020B0303020204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nl-NL" sz="3600" b="1" i="1">
                <a:solidFill>
                  <a:srgbClr val="FF8414"/>
                </a:solidFill>
                <a:effectLst/>
                <a:latin typeface="Corbel Light" panose="020B03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Het is geloven dat voor elke leerling</a:t>
            </a:r>
          </a:p>
          <a:p>
            <a:pPr algn="just"/>
            <a:r>
              <a:rPr lang="nl-NL" sz="3600" b="1" i="1">
                <a:solidFill>
                  <a:srgbClr val="FF8414"/>
                </a:solidFill>
                <a:latin typeface="Corbel Light" panose="020B03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groei en ontwikkeling mogelijk is</a:t>
            </a:r>
          </a:p>
          <a:p>
            <a:pPr algn="just"/>
            <a:r>
              <a:rPr lang="nl-NL" sz="3600" b="1" i="1">
                <a:solidFill>
                  <a:srgbClr val="FF8414"/>
                </a:solidFill>
                <a:latin typeface="Corbel Light" panose="020B03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 alle dode punten heen.</a:t>
            </a:r>
          </a:p>
          <a:p>
            <a:pPr algn="just"/>
            <a:endParaRPr lang="nl-NL" sz="3600" b="1" i="1">
              <a:solidFill>
                <a:srgbClr val="FF8414"/>
              </a:solidFill>
              <a:latin typeface="Corbel Light" panose="020B0303020204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nl-NL" sz="3600" b="1" i="1">
                <a:solidFill>
                  <a:srgbClr val="FF8414"/>
                </a:solidFill>
                <a:latin typeface="Corbel Light" panose="020B03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Moedeloosheid en wanhoop</a:t>
            </a:r>
          </a:p>
          <a:p>
            <a:pPr algn="just"/>
            <a:r>
              <a:rPr lang="nl-NL" sz="3600" b="1" i="1">
                <a:solidFill>
                  <a:srgbClr val="FF8414"/>
                </a:solidFill>
                <a:latin typeface="Corbel Light" panose="020B03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 jonge mensen bedreigt,</a:t>
            </a:r>
          </a:p>
          <a:p>
            <a:pPr algn="just"/>
            <a:r>
              <a:rPr lang="nl-NL" sz="3600" b="1" i="1">
                <a:solidFill>
                  <a:srgbClr val="FF8414"/>
                </a:solidFill>
                <a:latin typeface="Corbel Light" panose="020B03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maken dit in onze tijd nog belangrijker.</a:t>
            </a:r>
          </a:p>
          <a:p>
            <a:pPr algn="just"/>
            <a:endParaRPr lang="nl-NL" sz="3600" b="1" i="1">
              <a:solidFill>
                <a:srgbClr val="FF8414"/>
              </a:solidFill>
              <a:latin typeface="Corbel Light" panose="020B0303020204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nl-NL" sz="3600" b="1" i="1">
                <a:solidFill>
                  <a:srgbClr val="FF8414"/>
                </a:solidFill>
                <a:latin typeface="Corbel Light" panose="020B03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school wekt hoop bij alle leerlingen,</a:t>
            </a:r>
          </a:p>
          <a:p>
            <a:pPr algn="just"/>
            <a:r>
              <a:rPr lang="nl-NL" sz="3600" b="1" i="1">
                <a:solidFill>
                  <a:srgbClr val="FF8414"/>
                </a:solidFill>
                <a:latin typeface="Corbel Light" panose="020B03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vooral bij hen die in onderwijs</a:t>
            </a:r>
          </a:p>
          <a:p>
            <a:pPr algn="just"/>
            <a:r>
              <a:rPr lang="nl-NL" sz="3600" b="1" i="1">
                <a:solidFill>
                  <a:srgbClr val="FF8414"/>
                </a:solidFill>
                <a:latin typeface="Corbel Light" panose="020B03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vaak als hopeloos worden bestempeld.</a:t>
            </a:r>
          </a:p>
          <a:p>
            <a:pPr algn="just"/>
            <a:endParaRPr lang="nl-NL" sz="800" b="1" i="1">
              <a:solidFill>
                <a:srgbClr val="FF8414"/>
              </a:solidFill>
              <a:latin typeface="Corbel Light" panose="020B0303020204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nl-NL" sz="800" b="1" i="1">
              <a:solidFill>
                <a:srgbClr val="FF8414"/>
              </a:solidFill>
              <a:latin typeface="Corbel Light" panose="020B0303020204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nl-NL" sz="800" b="1" i="1">
              <a:solidFill>
                <a:srgbClr val="FF8414"/>
              </a:solidFill>
              <a:latin typeface="Corbel Light" panose="020B0303020204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2416651-DC91-BB62-3EF5-847F86A2733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9891" y="6398390"/>
            <a:ext cx="850900" cy="373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1138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 descr="Schoolbord en krijt">
            <a:extLst>
              <a:ext uri="{FF2B5EF4-FFF2-40B4-BE49-F238E27FC236}">
                <a16:creationId xmlns:a16="http://schemas.microsoft.com/office/drawing/2014/main" id="{6F5A6EE3-5DA2-46AB-60D4-11858DC2E9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1" b="10290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4" name="Tijdelijke aanduiding voor dianummer 3" hidden="1">
            <a:extLst>
              <a:ext uri="{FF2B5EF4-FFF2-40B4-BE49-F238E27FC236}">
                <a16:creationId xmlns:a16="http://schemas.microsoft.com/office/drawing/2014/main" id="{73F1BC07-F16B-C9A5-6AF8-F1506FF1E1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189E3A5C-986B-47BE-8F96-3787467B82A8}" type="slidenum">
              <a:rPr lang="nl-BE" smtClean="0">
                <a:solidFill>
                  <a:prstClr val="white"/>
                </a:solidFill>
              </a:rPr>
              <a:pPr>
                <a:spcAft>
                  <a:spcPts val="600"/>
                </a:spcAft>
              </a:pPr>
              <a:t>24</a:t>
            </a:fld>
            <a:endParaRPr lang="nl-BE">
              <a:solidFill>
                <a:prstClr val="white"/>
              </a:solidFill>
            </a:endParaRPr>
          </a:p>
        </p:txBody>
      </p:sp>
      <p:sp useBgFill="1">
        <p:nvSpPr>
          <p:cNvPr id="7" name="Tekstvak 6">
            <a:extLst>
              <a:ext uri="{FF2B5EF4-FFF2-40B4-BE49-F238E27FC236}">
                <a16:creationId xmlns:a16="http://schemas.microsoft.com/office/drawing/2014/main" id="{FC427C5C-7151-BDFD-FD3B-5200C6B9DDF6}"/>
              </a:ext>
            </a:extLst>
          </p:cNvPr>
          <p:cNvSpPr txBox="1"/>
          <p:nvPr/>
        </p:nvSpPr>
        <p:spPr>
          <a:xfrm>
            <a:off x="0" y="1"/>
            <a:ext cx="12191980" cy="685800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endParaRPr lang="nl-NL" sz="800" b="1" i="1">
              <a:solidFill>
                <a:srgbClr val="19BCCB"/>
              </a:solidFill>
              <a:effectLst/>
              <a:latin typeface="Corbel Light" panose="020B0303020204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nl-NL" sz="3600" b="1" i="1">
              <a:solidFill>
                <a:srgbClr val="FF8414"/>
              </a:solidFill>
              <a:latin typeface="Corbel Light" panose="020B0303020204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nl-NL" sz="3600" b="1" i="1">
              <a:solidFill>
                <a:srgbClr val="FF8414"/>
              </a:solidFill>
              <a:latin typeface="Corbel Light" panose="020B0303020204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nl-NL" sz="3600" b="1" i="1">
              <a:solidFill>
                <a:srgbClr val="FF8414"/>
              </a:solidFill>
              <a:latin typeface="Corbel Light" panose="020B0303020204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nl-NL" sz="3600" b="1" i="1">
              <a:solidFill>
                <a:srgbClr val="FF8414"/>
              </a:solidFill>
              <a:latin typeface="Corbel Light" panose="020B0303020204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nl-NL" sz="3600" b="1" i="1">
                <a:solidFill>
                  <a:srgbClr val="FF8414"/>
                </a:solidFill>
                <a:latin typeface="Corbel Light" panose="020B03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 kan ze doen vanuit een houding</a:t>
            </a:r>
          </a:p>
          <a:p>
            <a:pPr algn="just"/>
            <a:r>
              <a:rPr lang="nl-NL" sz="3600" b="1" i="1">
                <a:solidFill>
                  <a:srgbClr val="FF8414"/>
                </a:solidFill>
                <a:latin typeface="Corbel Light" panose="020B03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van een vertrouwen in de wereld en in mensen,</a:t>
            </a:r>
          </a:p>
          <a:p>
            <a:pPr algn="just"/>
            <a:r>
              <a:rPr lang="nl-NL" sz="3600" b="1" i="1">
                <a:solidFill>
                  <a:srgbClr val="FF8414"/>
                </a:solidFill>
                <a:latin typeface="Corbel Light" panose="020B03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een vertrouwen dat geen legitimatie behoeft.”</a:t>
            </a:r>
          </a:p>
          <a:p>
            <a:pPr algn="just"/>
            <a:r>
              <a:rPr lang="nl-NL" sz="800" b="1" i="1">
                <a:latin typeface="Corbel Light" panose="020B03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nl-NL" sz="800" b="1" i="1">
                <a:effectLst/>
                <a:latin typeface="Corbel Light" panose="020B03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cholen die naar sterren reiken, C. </a:t>
            </a:r>
            <a:r>
              <a:rPr lang="nl-NL" sz="800" b="1" i="1">
                <a:latin typeface="Corbel Light" panose="020B03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Snoecx, p. 193</a:t>
            </a:r>
            <a:r>
              <a:rPr lang="nl-NL" sz="800" b="1" i="1">
                <a:effectLst/>
                <a:latin typeface="Corbel Light" panose="020B03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/>
            <a:endParaRPr lang="nl-NL" sz="800" b="1" i="1">
              <a:solidFill>
                <a:srgbClr val="FF8414"/>
              </a:solidFill>
              <a:latin typeface="Corbel Light" panose="020B0303020204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nl-NL" sz="800" b="1" i="1">
              <a:solidFill>
                <a:srgbClr val="FF8414"/>
              </a:solidFill>
              <a:latin typeface="Corbel Light" panose="020B0303020204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nl-NL" sz="800" b="1" i="1">
              <a:solidFill>
                <a:srgbClr val="FF8414"/>
              </a:solidFill>
              <a:latin typeface="Corbel Light" panose="020B0303020204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nl-NL" sz="800" b="1" i="1">
              <a:solidFill>
                <a:srgbClr val="FF8414"/>
              </a:solidFill>
              <a:latin typeface="Corbel Light" panose="020B0303020204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nl-NL" sz="3600" b="1" i="1">
              <a:solidFill>
                <a:srgbClr val="FF8414"/>
              </a:solidFill>
              <a:latin typeface="Corbel Light" panose="020B0303020204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nl-NL" sz="3600" b="1" i="1">
              <a:solidFill>
                <a:srgbClr val="FF8414"/>
              </a:solidFill>
              <a:latin typeface="Corbel Light" panose="020B0303020204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nl-NL" sz="3600" b="1" i="1">
              <a:solidFill>
                <a:srgbClr val="FF8414"/>
              </a:solidFill>
              <a:latin typeface="Corbel Light" panose="020B0303020204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nl-NL" sz="3600" b="1" i="1">
              <a:solidFill>
                <a:srgbClr val="FF8414"/>
              </a:solidFill>
              <a:latin typeface="Corbel Light" panose="020B0303020204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1EE48913-F60E-3022-ACEB-0C629E379B5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81" y="6398803"/>
            <a:ext cx="850900" cy="373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8736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 descr="Mensen die door de woestijn lopen">
            <a:extLst>
              <a:ext uri="{FF2B5EF4-FFF2-40B4-BE49-F238E27FC236}">
                <a16:creationId xmlns:a16="http://schemas.microsoft.com/office/drawing/2014/main" id="{D5E3939B-549F-2706-E00B-CB693BBA2B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4" name="Tijdelijke aanduiding voor dianummer 3" hidden="1">
            <a:extLst>
              <a:ext uri="{FF2B5EF4-FFF2-40B4-BE49-F238E27FC236}">
                <a16:creationId xmlns:a16="http://schemas.microsoft.com/office/drawing/2014/main" id="{96EDAF64-0B68-464B-A871-ADB00083EC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189E3A5C-986B-47BE-8F96-3787467B82A8}" type="slidenum">
              <a:rPr lang="nl-BE" smtClean="0"/>
              <a:pPr>
                <a:spcAft>
                  <a:spcPts val="600"/>
                </a:spcAft>
              </a:pPr>
              <a:t>25</a:t>
            </a:fld>
            <a:endParaRPr lang="nl-BE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684030A-1ABE-6EC3-8190-08F92F08B082}"/>
              </a:ext>
            </a:extLst>
          </p:cNvPr>
          <p:cNvSpPr txBox="1"/>
          <p:nvPr/>
        </p:nvSpPr>
        <p:spPr>
          <a:xfrm>
            <a:off x="264738" y="5573420"/>
            <a:ext cx="11953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b="1">
                <a:solidFill>
                  <a:schemeClr val="bg1"/>
                </a:solidFill>
                <a:latin typeface="Corbel Light" panose="020B0303020204020204" pitchFamily="34" charset="0"/>
              </a:rPr>
              <a:t>hoe kan ik deze veertigdagentijd dit jaar </a:t>
            </a:r>
          </a:p>
          <a:p>
            <a:r>
              <a:rPr lang="nl-BE" sz="3600" b="1">
                <a:solidFill>
                  <a:schemeClr val="bg1"/>
                </a:solidFill>
                <a:latin typeface="Corbel Light" panose="020B0303020204020204" pitchFamily="34" charset="0"/>
              </a:rPr>
              <a:t>eens anders beleven?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0E591BF-DEAD-CE0E-5CD9-A7F3A6028FD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6524" y="6442495"/>
            <a:ext cx="850900" cy="373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1642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Zonsondergang in woestijn">
            <a:extLst>
              <a:ext uri="{FF2B5EF4-FFF2-40B4-BE49-F238E27FC236}">
                <a16:creationId xmlns:a16="http://schemas.microsoft.com/office/drawing/2014/main" id="{A8250BBC-6186-AAD8-2670-72C22C0790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6" b="101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Tijdelijke aanduiding voor dianummer 3" hidden="1">
            <a:extLst>
              <a:ext uri="{FF2B5EF4-FFF2-40B4-BE49-F238E27FC236}">
                <a16:creationId xmlns:a16="http://schemas.microsoft.com/office/drawing/2014/main" id="{4A802180-EF89-A615-AA4A-7F2E73208D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189E3A5C-986B-47BE-8F96-3787467B82A8}" type="slidenum">
              <a:rPr lang="nl-BE" smtClean="0">
                <a:solidFill>
                  <a:prstClr val="white"/>
                </a:solidFill>
              </a:rPr>
              <a:pPr>
                <a:spcAft>
                  <a:spcPts val="600"/>
                </a:spcAft>
              </a:pPr>
              <a:t>26</a:t>
            </a:fld>
            <a:endParaRPr lang="nl-BE">
              <a:solidFill>
                <a:prstClr val="white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74C0EEC-E428-F3C1-E999-A268B5A42B45}"/>
              </a:ext>
            </a:extLst>
          </p:cNvPr>
          <p:cNvSpPr txBox="1"/>
          <p:nvPr/>
        </p:nvSpPr>
        <p:spPr>
          <a:xfrm>
            <a:off x="7753350" y="5276851"/>
            <a:ext cx="4276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3600" b="1">
                <a:solidFill>
                  <a:schemeClr val="bg1"/>
                </a:solidFill>
                <a:latin typeface="Corbel Light" panose="020B0303020204020204" pitchFamily="34" charset="0"/>
              </a:rPr>
              <a:t>door deel te nemen </a:t>
            </a:r>
          </a:p>
          <a:p>
            <a:pPr algn="r"/>
            <a:r>
              <a:rPr lang="nl-BE" sz="3600" b="1">
                <a:solidFill>
                  <a:schemeClr val="bg1"/>
                </a:solidFill>
                <a:latin typeface="Corbel Light" panose="020B0303020204020204" pitchFamily="34" charset="0"/>
              </a:rPr>
              <a:t>aan </a:t>
            </a:r>
            <a:r>
              <a:rPr lang="nl-BE" sz="3600" b="1" err="1">
                <a:solidFill>
                  <a:schemeClr val="bg1"/>
                </a:solidFill>
                <a:latin typeface="Corbel Light" panose="020B0303020204020204" pitchFamily="34" charset="0"/>
              </a:rPr>
              <a:t>secret</a:t>
            </a:r>
            <a:r>
              <a:rPr lang="nl-BE" sz="3600" b="1">
                <a:solidFill>
                  <a:schemeClr val="bg1"/>
                </a:solidFill>
                <a:latin typeface="Corbel Light" panose="020B0303020204020204" pitchFamily="34" charset="0"/>
              </a:rPr>
              <a:t> manna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93BC42D-DD59-DB08-FC5F-7FDD95ED162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7" y="6407680"/>
            <a:ext cx="850900" cy="373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 descr="Secret Manna | Kerknet">
            <a:extLst>
              <a:ext uri="{FF2B5EF4-FFF2-40B4-BE49-F238E27FC236}">
                <a16:creationId xmlns:a16="http://schemas.microsoft.com/office/drawing/2014/main" id="{F47D19E7-796E-69B0-057C-BCB223AB21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875" y="3067051"/>
            <a:ext cx="3117215" cy="2209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160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lucht, buiten, wolken, dag&#10;&#10;Automatisch gegenereerde beschrijving">
            <a:extLst>
              <a:ext uri="{FF2B5EF4-FFF2-40B4-BE49-F238E27FC236}">
                <a16:creationId xmlns:a16="http://schemas.microsoft.com/office/drawing/2014/main" id="{194E9A1D-53F7-4E9F-F783-83FF6AB1A2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82" b="6519"/>
          <a:stretch/>
        </p:blipFill>
        <p:spPr>
          <a:xfrm>
            <a:off x="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Tijdelijke aanduiding voor dianummer 3" hidden="1">
            <a:extLst>
              <a:ext uri="{FF2B5EF4-FFF2-40B4-BE49-F238E27FC236}">
                <a16:creationId xmlns:a16="http://schemas.microsoft.com/office/drawing/2014/main" id="{2CA0F3F2-CE87-E86D-BCF6-E548018C5E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189E3A5C-986B-47BE-8F96-3787467B82A8}" type="slidenum">
              <a:rPr lang="nl-BE" smtClean="0">
                <a:solidFill>
                  <a:prstClr val="white"/>
                </a:solidFill>
              </a:rPr>
              <a:pPr>
                <a:spcAft>
                  <a:spcPts val="600"/>
                </a:spcAft>
              </a:pPr>
              <a:t>27</a:t>
            </a:fld>
            <a:endParaRPr lang="nl-BE">
              <a:solidFill>
                <a:prstClr val="white"/>
              </a:solidFill>
            </a:endParaRPr>
          </a:p>
        </p:txBody>
      </p:sp>
      <p:pic>
        <p:nvPicPr>
          <p:cNvPr id="6" name="Tijdelijke aanduiding voor inhoud 3" descr="Afbeelding met kaart&#10;&#10;Automatisch gegenereerde beschrijving">
            <a:extLst>
              <a:ext uri="{FF2B5EF4-FFF2-40B4-BE49-F238E27FC236}">
                <a16:creationId xmlns:a16="http://schemas.microsoft.com/office/drawing/2014/main" id="{A8D0C5AD-E613-6195-C462-A98E0E0719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8257" y="3667172"/>
            <a:ext cx="1507786" cy="171339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153654F7-1CD1-FB8F-B27D-393E8E61B479}"/>
              </a:ext>
            </a:extLst>
          </p:cNvPr>
          <p:cNvSpPr txBox="1"/>
          <p:nvPr/>
        </p:nvSpPr>
        <p:spPr>
          <a:xfrm>
            <a:off x="85957" y="437745"/>
            <a:ext cx="12020086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sz="800">
              <a:solidFill>
                <a:schemeClr val="bg1"/>
              </a:solidFill>
            </a:endParaRPr>
          </a:p>
          <a:p>
            <a:endParaRPr lang="nl-BE" sz="800">
              <a:solidFill>
                <a:schemeClr val="bg1"/>
              </a:solidFill>
            </a:endParaRPr>
          </a:p>
          <a:p>
            <a:endParaRPr lang="nl-BE" sz="800">
              <a:solidFill>
                <a:schemeClr val="bg1"/>
              </a:solidFill>
            </a:endParaRPr>
          </a:p>
          <a:p>
            <a:endParaRPr lang="nl-BE" sz="800">
              <a:solidFill>
                <a:schemeClr val="bg1"/>
              </a:solidFill>
            </a:endParaRPr>
          </a:p>
          <a:p>
            <a:r>
              <a:rPr lang="nl-BE" sz="3600">
                <a:solidFill>
                  <a:schemeClr val="bg1"/>
                </a:solidFill>
                <a:latin typeface="Corbel Light" panose="020B0303020204020204" pitchFamily="34" charset="0"/>
              </a:rPr>
              <a:t>Met de lichtbakens </a:t>
            </a:r>
          </a:p>
          <a:p>
            <a:r>
              <a:rPr lang="nl-BE" sz="3600">
                <a:solidFill>
                  <a:schemeClr val="bg1"/>
                </a:solidFill>
                <a:latin typeface="Corbel Light" panose="020B0303020204020204" pitchFamily="34" charset="0"/>
              </a:rPr>
              <a:t>‘stilte, soberheid, solidariteit </a:t>
            </a:r>
          </a:p>
          <a:p>
            <a:r>
              <a:rPr lang="nl-BE" sz="3600">
                <a:solidFill>
                  <a:schemeClr val="bg1"/>
                </a:solidFill>
                <a:latin typeface="Corbel Light" panose="020B0303020204020204" pitchFamily="34" charset="0"/>
              </a:rPr>
              <a:t>en verzoening’ </a:t>
            </a:r>
          </a:p>
          <a:p>
            <a:r>
              <a:rPr lang="nl-BE" sz="3600">
                <a:solidFill>
                  <a:schemeClr val="bg1"/>
                </a:solidFill>
                <a:latin typeface="Corbel Light" panose="020B0303020204020204" pitchFamily="34" charset="0"/>
              </a:rPr>
              <a:t>en met de uitnodiging </a:t>
            </a:r>
          </a:p>
          <a:p>
            <a:r>
              <a:rPr lang="nl-BE" sz="3600">
                <a:solidFill>
                  <a:schemeClr val="bg1"/>
                </a:solidFill>
                <a:latin typeface="Corbel Light" panose="020B0303020204020204" pitchFamily="34" charset="0"/>
              </a:rPr>
              <a:t>tot deelname </a:t>
            </a:r>
          </a:p>
          <a:p>
            <a:r>
              <a:rPr lang="nl-BE" sz="3600">
                <a:solidFill>
                  <a:schemeClr val="bg1"/>
                </a:solidFill>
                <a:latin typeface="Corbel Light" panose="020B0303020204020204" pitchFamily="34" charset="0"/>
              </a:rPr>
              <a:t>aan ‘</a:t>
            </a:r>
            <a:r>
              <a:rPr lang="nl-BE" sz="3600" err="1">
                <a:solidFill>
                  <a:schemeClr val="bg1"/>
                </a:solidFill>
                <a:latin typeface="Corbel Light" panose="020B0303020204020204" pitchFamily="34" charset="0"/>
              </a:rPr>
              <a:t>secret</a:t>
            </a:r>
            <a:r>
              <a:rPr lang="nl-BE" sz="3600">
                <a:solidFill>
                  <a:schemeClr val="bg1"/>
                </a:solidFill>
                <a:latin typeface="Corbel Light" panose="020B0303020204020204" pitchFamily="34" charset="0"/>
              </a:rPr>
              <a:t> manna’, </a:t>
            </a:r>
          </a:p>
          <a:p>
            <a:r>
              <a:rPr lang="nl-BE" sz="3600">
                <a:solidFill>
                  <a:schemeClr val="bg1"/>
                </a:solidFill>
                <a:latin typeface="Corbel Light" panose="020B0303020204020204" pitchFamily="34" charset="0"/>
              </a:rPr>
              <a:t>wensen we elkaar </a:t>
            </a:r>
          </a:p>
          <a:p>
            <a:r>
              <a:rPr lang="nl-BE" sz="3600">
                <a:solidFill>
                  <a:schemeClr val="bg1"/>
                </a:solidFill>
                <a:latin typeface="Corbel Light" panose="020B0303020204020204" pitchFamily="34" charset="0"/>
              </a:rPr>
              <a:t>een deugddoende tijd van 40 dagen. </a:t>
            </a:r>
          </a:p>
          <a:p>
            <a:r>
              <a:rPr lang="nl-BE" sz="3600">
                <a:solidFill>
                  <a:schemeClr val="bg1"/>
                </a:solidFill>
                <a:latin typeface="Corbel Light" panose="020B0303020204020204" pitchFamily="34" charset="0"/>
              </a:rPr>
              <a:t>									SAMEN STERK!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C70F7B8-080F-2E9F-4E5B-6847485BE3E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5143" y="6420255"/>
            <a:ext cx="850900" cy="373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1531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 descr="Een maansikkel boven de tempel">
            <a:extLst>
              <a:ext uri="{FF2B5EF4-FFF2-40B4-BE49-F238E27FC236}">
                <a16:creationId xmlns:a16="http://schemas.microsoft.com/office/drawing/2014/main" id="{DB8191DD-120C-059B-0BED-5FDF66D486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4" name="Tijdelijke aanduiding voor dianummer 3" hidden="1">
            <a:extLst>
              <a:ext uri="{FF2B5EF4-FFF2-40B4-BE49-F238E27FC236}">
                <a16:creationId xmlns:a16="http://schemas.microsoft.com/office/drawing/2014/main" id="{E5D3FB81-4C2C-0138-C188-589D911742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189E3A5C-986B-47BE-8F96-3787467B82A8}" type="slidenum">
              <a:rPr lang="nl-BE" smtClean="0">
                <a:solidFill>
                  <a:prstClr val="white"/>
                </a:solidFill>
              </a:rPr>
              <a:pPr>
                <a:spcAft>
                  <a:spcPts val="600"/>
                </a:spcAft>
              </a:pPr>
              <a:t>3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886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Een ladder in de woestijn">
            <a:extLst>
              <a:ext uri="{FF2B5EF4-FFF2-40B4-BE49-F238E27FC236}">
                <a16:creationId xmlns:a16="http://schemas.microsoft.com/office/drawing/2014/main" id="{D9364297-8E90-49C0-CD56-CC00631C5C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Tijdelijke aanduiding voor dianummer 3" hidden="1">
            <a:extLst>
              <a:ext uri="{FF2B5EF4-FFF2-40B4-BE49-F238E27FC236}">
                <a16:creationId xmlns:a16="http://schemas.microsoft.com/office/drawing/2014/main" id="{82D97B3E-37E9-B706-F71F-99BC3F305B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189E3A5C-986B-47BE-8F96-3787467B82A8}" type="slidenum">
              <a:rPr lang="nl-BE" smtClean="0">
                <a:solidFill>
                  <a:prstClr val="white"/>
                </a:solidFill>
              </a:rPr>
              <a:pPr>
                <a:spcAft>
                  <a:spcPts val="600"/>
                </a:spcAft>
              </a:pPr>
              <a:t>4</a:t>
            </a:fld>
            <a:endParaRPr lang="nl-BE">
              <a:solidFill>
                <a:prstClr val="white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6C0A7F3-AF81-691F-B714-B322505E792F}"/>
              </a:ext>
            </a:extLst>
          </p:cNvPr>
          <p:cNvSpPr txBox="1"/>
          <p:nvPr/>
        </p:nvSpPr>
        <p:spPr>
          <a:xfrm>
            <a:off x="0" y="4998128"/>
            <a:ext cx="121919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nl-BE" sz="3600" b="1">
              <a:solidFill>
                <a:schemeClr val="bg1"/>
              </a:solidFill>
              <a:latin typeface="Corbel Light" panose="020B0303020204020204" pitchFamily="34" charset="0"/>
            </a:endParaRPr>
          </a:p>
          <a:p>
            <a:pPr algn="r"/>
            <a:r>
              <a:rPr lang="nl-BE" sz="3600" b="1">
                <a:solidFill>
                  <a:schemeClr val="bg1"/>
                </a:solidFill>
                <a:latin typeface="Corbel Light" panose="020B0303020204020204" pitchFamily="34" charset="0"/>
              </a:rPr>
              <a:t>‘de vasten’ -‘de ramadan’ </a:t>
            </a:r>
          </a:p>
          <a:p>
            <a:pPr algn="r"/>
            <a:r>
              <a:rPr lang="nl-BE" sz="3600" b="1">
                <a:solidFill>
                  <a:schemeClr val="bg1"/>
                </a:solidFill>
                <a:latin typeface="Corbel Light" panose="020B0303020204020204" pitchFamily="34" charset="0"/>
              </a:rPr>
              <a:t>periode van bekering én terugkeer tot God</a:t>
            </a:r>
          </a:p>
        </p:txBody>
      </p:sp>
    </p:spTree>
    <p:extLst>
      <p:ext uri="{BB962C8B-B14F-4D97-AF65-F5344CB8AC3E}">
        <p14:creationId xmlns:p14="http://schemas.microsoft.com/office/powerpoint/2010/main" val="1855982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Persoon in de woestijn">
            <a:extLst>
              <a:ext uri="{FF2B5EF4-FFF2-40B4-BE49-F238E27FC236}">
                <a16:creationId xmlns:a16="http://schemas.microsoft.com/office/drawing/2014/main" id="{DE5EE53D-8AFE-6AD6-BEAD-943E347A4F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Tijdelijke aanduiding voor dianummer 3" hidden="1">
            <a:extLst>
              <a:ext uri="{FF2B5EF4-FFF2-40B4-BE49-F238E27FC236}">
                <a16:creationId xmlns:a16="http://schemas.microsoft.com/office/drawing/2014/main" id="{91A6D284-42FF-4ADC-C9A1-12DFA61E8C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189E3A5C-986B-47BE-8F96-3787467B82A8}" type="slidenum">
              <a:rPr lang="nl-BE" smtClean="0">
                <a:solidFill>
                  <a:prstClr val="white"/>
                </a:solidFill>
              </a:rPr>
              <a:pPr>
                <a:spcAft>
                  <a:spcPts val="600"/>
                </a:spcAft>
              </a:pPr>
              <a:t>5</a:t>
            </a:fld>
            <a:endParaRPr lang="nl-BE">
              <a:solidFill>
                <a:prstClr val="white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D498695B-F4D1-5B2B-34D3-776442582F65}"/>
              </a:ext>
            </a:extLst>
          </p:cNvPr>
          <p:cNvSpPr txBox="1"/>
          <p:nvPr/>
        </p:nvSpPr>
        <p:spPr>
          <a:xfrm>
            <a:off x="195308" y="301840"/>
            <a:ext cx="8735627" cy="5432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sz="1000">
              <a:latin typeface="Corbel Light" panose="020B0303020204020204" pitchFamily="34" charset="0"/>
            </a:endParaRPr>
          </a:p>
          <a:p>
            <a:endParaRPr lang="nl-BE" sz="1000">
              <a:latin typeface="Corbel Light" panose="020B0303020204020204" pitchFamily="34" charset="0"/>
            </a:endParaRPr>
          </a:p>
          <a:p>
            <a:endParaRPr lang="nl-BE" sz="1000">
              <a:latin typeface="Corbel Light" panose="020B0303020204020204" pitchFamily="34" charset="0"/>
            </a:endParaRPr>
          </a:p>
          <a:p>
            <a:endParaRPr lang="nl-BE" sz="1000">
              <a:latin typeface="Corbel Light" panose="020B0303020204020204" pitchFamily="34" charset="0"/>
            </a:endParaRPr>
          </a:p>
          <a:p>
            <a:endParaRPr lang="nl-BE" sz="1000">
              <a:latin typeface="Corbel Light" panose="020B0303020204020204" pitchFamily="34" charset="0"/>
            </a:endParaRPr>
          </a:p>
          <a:p>
            <a:r>
              <a:rPr lang="nl-BE" sz="3600" b="1">
                <a:solidFill>
                  <a:schemeClr val="bg1"/>
                </a:solidFill>
                <a:latin typeface="Corbel Light" panose="020B0303020204020204" pitchFamily="34" charset="0"/>
              </a:rPr>
              <a:t>voorbereiding op het Paasfeest  </a:t>
            </a:r>
          </a:p>
          <a:p>
            <a:r>
              <a:rPr lang="nl-BE" sz="3600" b="1" i="1">
                <a:solidFill>
                  <a:schemeClr val="bg1"/>
                </a:solidFill>
                <a:latin typeface="Corbel Light" panose="020B0303020204020204" pitchFamily="34" charset="0"/>
              </a:rPr>
              <a:t>9 april 2023</a:t>
            </a:r>
          </a:p>
          <a:p>
            <a:endParaRPr lang="nl-BE" sz="3600" b="1">
              <a:solidFill>
                <a:schemeClr val="bg1"/>
              </a:solidFill>
              <a:latin typeface="Corbel Light" panose="020B0303020204020204" pitchFamily="34" charset="0"/>
            </a:endParaRPr>
          </a:p>
          <a:p>
            <a:endParaRPr lang="nl-BE" sz="3600" b="1">
              <a:solidFill>
                <a:schemeClr val="bg1"/>
              </a:solidFill>
              <a:latin typeface="Corbel Light" panose="020B0303020204020204" pitchFamily="34" charset="0"/>
            </a:endParaRPr>
          </a:p>
          <a:p>
            <a:endParaRPr lang="nl-BE" sz="900" b="1">
              <a:solidFill>
                <a:schemeClr val="bg1"/>
              </a:solidFill>
              <a:latin typeface="Corbel Light" panose="020B0303020204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BE" sz="3600" b="1">
                <a:solidFill>
                  <a:schemeClr val="bg1"/>
                </a:solidFill>
                <a:latin typeface="Corbel Light" panose="020B0303020204020204" pitchFamily="34" charset="0"/>
              </a:rPr>
              <a:t>40 jaar verblijf </a:t>
            </a:r>
          </a:p>
          <a:p>
            <a:r>
              <a:rPr lang="nl-BE" sz="3600" b="1">
                <a:solidFill>
                  <a:schemeClr val="bg1"/>
                </a:solidFill>
                <a:latin typeface="Corbel Light" panose="020B0303020204020204" pitchFamily="34" charset="0"/>
              </a:rPr>
              <a:t>       van de Hebreeën in de woestijn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BE" sz="3600" b="1">
                <a:solidFill>
                  <a:schemeClr val="bg1"/>
                </a:solidFill>
                <a:latin typeface="Corbel Light" panose="020B0303020204020204" pitchFamily="34" charset="0"/>
              </a:rPr>
              <a:t>40 dagen van Jezus’ verblijf </a:t>
            </a:r>
          </a:p>
          <a:p>
            <a:r>
              <a:rPr lang="nl-BE" sz="3600" b="1">
                <a:solidFill>
                  <a:schemeClr val="bg1"/>
                </a:solidFill>
                <a:latin typeface="Corbel Light" panose="020B0303020204020204" pitchFamily="34" charset="0"/>
              </a:rPr>
              <a:t>       in de woestijn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5D2A6A6-3F3D-6A35-3B15-DBA3484DE8E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8" y="6369470"/>
            <a:ext cx="850900" cy="373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6460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ave of Hira in Mekka, Saoedi-Arabië | Sygic Travel">
            <a:extLst>
              <a:ext uri="{FF2B5EF4-FFF2-40B4-BE49-F238E27FC236}">
                <a16:creationId xmlns:a16="http://schemas.microsoft.com/office/drawing/2014/main" id="{B00C2AA4-9F93-4631-8D64-F18F8F0431B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6"/>
          <a:stretch/>
        </p:blipFill>
        <p:spPr bwMode="auto">
          <a:xfrm>
            <a:off x="20" y="0"/>
            <a:ext cx="12191980" cy="68579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Tijdelijke aanduiding voor dianummer 3" hidden="1">
            <a:extLst>
              <a:ext uri="{FF2B5EF4-FFF2-40B4-BE49-F238E27FC236}">
                <a16:creationId xmlns:a16="http://schemas.microsoft.com/office/drawing/2014/main" id="{BC926A55-E09A-117E-6DBC-3137311FA3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189E3A5C-986B-47BE-8F96-3787467B82A8}" type="slidenum">
              <a:rPr lang="nl-BE" smtClean="0">
                <a:solidFill>
                  <a:prstClr val="white"/>
                </a:solidFill>
              </a:rPr>
              <a:pPr>
                <a:spcAft>
                  <a:spcPts val="600"/>
                </a:spcAft>
              </a:pPr>
              <a:t>6</a:t>
            </a:fld>
            <a:endParaRPr lang="nl-BE">
              <a:solidFill>
                <a:prstClr val="white"/>
              </a:solidFill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AC75CE0-C57C-9D8B-6062-330866FF14A4}"/>
              </a:ext>
            </a:extLst>
          </p:cNvPr>
          <p:cNvSpPr txBox="1"/>
          <p:nvPr/>
        </p:nvSpPr>
        <p:spPr>
          <a:xfrm>
            <a:off x="2858610" y="5122416"/>
            <a:ext cx="71110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600" b="1">
                <a:solidFill>
                  <a:schemeClr val="bg1"/>
                </a:solidFill>
                <a:latin typeface="Corbel Light" panose="020B0303020204020204" pitchFamily="34" charset="0"/>
              </a:rPr>
              <a:t>ramadan afsluiten met het </a:t>
            </a:r>
            <a:r>
              <a:rPr lang="nl-BE" sz="3600" b="1" err="1">
                <a:solidFill>
                  <a:schemeClr val="bg1"/>
                </a:solidFill>
                <a:latin typeface="Corbel Light" panose="020B0303020204020204" pitchFamily="34" charset="0"/>
              </a:rPr>
              <a:t>suikerfeest</a:t>
            </a:r>
            <a:endParaRPr lang="nl-BE" sz="3600" b="1">
              <a:solidFill>
                <a:schemeClr val="bg1"/>
              </a:solidFill>
              <a:latin typeface="Corbel Light" panose="020B0303020204020204" pitchFamily="34" charset="0"/>
            </a:endParaRPr>
          </a:p>
          <a:p>
            <a:pPr algn="ctr"/>
            <a:r>
              <a:rPr lang="nl-BE" sz="3600" b="1" i="1">
                <a:solidFill>
                  <a:schemeClr val="bg1"/>
                </a:solidFill>
                <a:latin typeface="Corbel Light" panose="020B0303020204020204" pitchFamily="34" charset="0"/>
              </a:rPr>
              <a:t>20 april 2023</a:t>
            </a:r>
          </a:p>
          <a:p>
            <a:pPr algn="ctr"/>
            <a:r>
              <a:rPr lang="nl-BE" sz="3600" b="1">
                <a:solidFill>
                  <a:schemeClr val="bg1"/>
                </a:solidFill>
                <a:latin typeface="Corbel Light" panose="020B0303020204020204" pitchFamily="34" charset="0"/>
              </a:rPr>
              <a:t>Mohammed - meditatie in de grot </a:t>
            </a:r>
            <a:r>
              <a:rPr lang="nl-BE" sz="3600" b="1" err="1">
                <a:solidFill>
                  <a:schemeClr val="bg1"/>
                </a:solidFill>
                <a:latin typeface="Corbel Light" panose="020B0303020204020204" pitchFamily="34" charset="0"/>
              </a:rPr>
              <a:t>Hira</a:t>
            </a:r>
            <a:r>
              <a:rPr lang="nl-BE" sz="3600" b="1">
                <a:solidFill>
                  <a:schemeClr val="bg1"/>
                </a:solidFill>
                <a:latin typeface="Corbel Light" panose="020B03030202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7718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Zonsondergang in woestijn">
            <a:extLst>
              <a:ext uri="{FF2B5EF4-FFF2-40B4-BE49-F238E27FC236}">
                <a16:creationId xmlns:a16="http://schemas.microsoft.com/office/drawing/2014/main" id="{A8250BBC-6186-AAD8-2670-72C22C0790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6" b="101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Tijdelijke aanduiding voor dianummer 3" hidden="1">
            <a:extLst>
              <a:ext uri="{FF2B5EF4-FFF2-40B4-BE49-F238E27FC236}">
                <a16:creationId xmlns:a16="http://schemas.microsoft.com/office/drawing/2014/main" id="{4A802180-EF89-A615-AA4A-7F2E73208D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189E3A5C-986B-47BE-8F96-3787467B82A8}" type="slidenum">
              <a:rPr lang="nl-BE" smtClean="0">
                <a:solidFill>
                  <a:prstClr val="white"/>
                </a:solidFill>
              </a:rPr>
              <a:pPr>
                <a:spcAft>
                  <a:spcPts val="600"/>
                </a:spcAft>
              </a:pPr>
              <a:t>7</a:t>
            </a:fld>
            <a:endParaRPr lang="nl-BE">
              <a:solidFill>
                <a:prstClr val="white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337D327-E391-1F73-A36E-13C091AEBB63}"/>
              </a:ext>
            </a:extLst>
          </p:cNvPr>
          <p:cNvSpPr txBox="1"/>
          <p:nvPr/>
        </p:nvSpPr>
        <p:spPr>
          <a:xfrm>
            <a:off x="7466119" y="4438834"/>
            <a:ext cx="45453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nl-BE" sz="3600">
              <a:solidFill>
                <a:schemeClr val="bg1"/>
              </a:solidFill>
            </a:endParaRPr>
          </a:p>
          <a:p>
            <a:pPr algn="r"/>
            <a:r>
              <a:rPr lang="nl-BE" sz="3600" b="1" i="1">
                <a:solidFill>
                  <a:schemeClr val="bg1"/>
                </a:solidFill>
                <a:latin typeface="Corbel Light" panose="020B0303020204020204" pitchFamily="34" charset="0"/>
              </a:rPr>
              <a:t>vasten</a:t>
            </a:r>
          </a:p>
          <a:p>
            <a:pPr algn="r"/>
            <a:r>
              <a:rPr lang="nl-BE" sz="3600" b="1">
                <a:solidFill>
                  <a:schemeClr val="bg1"/>
                </a:solidFill>
                <a:latin typeface="Corbel Light" panose="020B0303020204020204" pitchFamily="34" charset="0"/>
              </a:rPr>
              <a:t>als onderdeel </a:t>
            </a:r>
          </a:p>
          <a:p>
            <a:pPr algn="r"/>
            <a:r>
              <a:rPr lang="nl-BE" sz="3600" b="1">
                <a:solidFill>
                  <a:schemeClr val="bg1"/>
                </a:solidFill>
                <a:latin typeface="Corbel Light" panose="020B0303020204020204" pitchFamily="34" charset="0"/>
              </a:rPr>
              <a:t>van de 40-dagentijd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AF94D96-84A2-A673-0229-19CDEF14243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2" y="6373778"/>
            <a:ext cx="850900" cy="373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804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 descr="Kind dat handen wast">
            <a:extLst>
              <a:ext uri="{FF2B5EF4-FFF2-40B4-BE49-F238E27FC236}">
                <a16:creationId xmlns:a16="http://schemas.microsoft.com/office/drawing/2014/main" id="{700C02C9-D00B-6A4A-B291-628B0AC916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4" name="Tijdelijke aanduiding voor dianummer 3" hidden="1">
            <a:extLst>
              <a:ext uri="{FF2B5EF4-FFF2-40B4-BE49-F238E27FC236}">
                <a16:creationId xmlns:a16="http://schemas.microsoft.com/office/drawing/2014/main" id="{B666EB5A-53F6-F516-9B75-D470976027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189E3A5C-986B-47BE-8F96-3787467B82A8}" type="slidenum">
              <a:rPr lang="nl-BE" smtClean="0">
                <a:solidFill>
                  <a:prstClr val="white"/>
                </a:solidFill>
              </a:rPr>
              <a:pPr>
                <a:spcAft>
                  <a:spcPts val="600"/>
                </a:spcAft>
              </a:pPr>
              <a:t>8</a:t>
            </a:fld>
            <a:endParaRPr lang="nl-BE">
              <a:solidFill>
                <a:prstClr val="white"/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50ACC6BA-31B4-E539-E7B7-A8DE02AA316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26" y="6363292"/>
            <a:ext cx="850900" cy="373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Tournée Minérale : quatre semaines sans alcool, quatre thématiques - FEDITO  BXL asbl">
            <a:extLst>
              <a:ext uri="{FF2B5EF4-FFF2-40B4-BE49-F238E27FC236}">
                <a16:creationId xmlns:a16="http://schemas.microsoft.com/office/drawing/2014/main" id="{8E1151C1-700C-D0E9-1DC5-54D31DF691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252" y="445401"/>
            <a:ext cx="1311638" cy="13116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7427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 descr="Handen in een cirkel">
            <a:extLst>
              <a:ext uri="{FF2B5EF4-FFF2-40B4-BE49-F238E27FC236}">
                <a16:creationId xmlns:a16="http://schemas.microsoft.com/office/drawing/2014/main" id="{F8A92801-3885-8C4A-12FB-055CF00B06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21" b="13266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4" name="Tijdelijke aanduiding voor dianummer 3" hidden="1">
            <a:extLst>
              <a:ext uri="{FF2B5EF4-FFF2-40B4-BE49-F238E27FC236}">
                <a16:creationId xmlns:a16="http://schemas.microsoft.com/office/drawing/2014/main" id="{367E1946-3DF4-D4E4-49FE-24DBC75961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189E3A5C-986B-47BE-8F96-3787467B82A8}" type="slidenum">
              <a:rPr lang="nl-BE" smtClean="0">
                <a:solidFill>
                  <a:prstClr val="white"/>
                </a:solidFill>
              </a:rPr>
              <a:pPr>
                <a:spcAft>
                  <a:spcPts val="600"/>
                </a:spcAft>
              </a:pPr>
              <a:t>9</a:t>
            </a:fld>
            <a:endParaRPr lang="nl-BE">
              <a:solidFill>
                <a:prstClr val="white"/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569AD4BA-904C-4F25-413B-97CBAF154C1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7" y="6398802"/>
            <a:ext cx="850900" cy="373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439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theme/theme1.xml><?xml version="1.0" encoding="utf-8"?>
<a:theme xmlns:a="http://schemas.openxmlformats.org/drawingml/2006/main" name="2_kathondvla_09-2018">
  <a:themeElements>
    <a:clrScheme name="Katholiek Onderwijs Vlaanderen 2020">
      <a:dk1>
        <a:sysClr val="windowText" lastClr="000000"/>
      </a:dk1>
      <a:lt1>
        <a:sysClr val="window" lastClr="FFFFFF"/>
      </a:lt1>
      <a:dk2>
        <a:srgbClr val="EC7D23"/>
      </a:dk2>
      <a:lt2>
        <a:srgbClr val="F1DE00"/>
      </a:lt2>
      <a:accent1>
        <a:srgbClr val="AE2081"/>
      </a:accent1>
      <a:accent2>
        <a:srgbClr val="EC7D23"/>
      </a:accent2>
      <a:accent3>
        <a:srgbClr val="A8AF37"/>
      </a:accent3>
      <a:accent4>
        <a:srgbClr val="4CBCC5"/>
      </a:accent4>
      <a:accent5>
        <a:srgbClr val="116CA8"/>
      </a:accent5>
      <a:accent6>
        <a:srgbClr val="82B863"/>
      </a:accent6>
      <a:hlink>
        <a:srgbClr val="0000FF"/>
      </a:hlink>
      <a:folHlink>
        <a:srgbClr val="92D050"/>
      </a:folHlink>
    </a:clrScheme>
    <a:fontScheme name="KathOndVla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2" id="{0883D5D5-A473-45CB-8B60-F74B97158E2A}" vid="{06EB8E5B-BFDA-4BEA-9025-2D1FC10FDDAB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27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2_kathondvla_09-2018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Rik Depré</dc:creator>
  <cp:revision>1</cp:revision>
  <dcterms:created xsi:type="dcterms:W3CDTF">2021-01-08T09:01:47Z</dcterms:created>
  <dcterms:modified xsi:type="dcterms:W3CDTF">2023-02-27T08:24:58Z</dcterms:modified>
</cp:coreProperties>
</file>