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1463" r:id="rId2"/>
    <p:sldId id="1544" r:id="rId3"/>
    <p:sldId id="1545" r:id="rId4"/>
    <p:sldId id="1546" r:id="rId5"/>
    <p:sldId id="1371" r:id="rId6"/>
    <p:sldId id="1555" r:id="rId7"/>
    <p:sldId id="1465" r:id="rId8"/>
    <p:sldId id="1547" r:id="rId9"/>
    <p:sldId id="1487" r:id="rId10"/>
    <p:sldId id="1548" r:id="rId11"/>
    <p:sldId id="1549" r:id="rId12"/>
    <p:sldId id="1550" r:id="rId13"/>
    <p:sldId id="1551" r:id="rId14"/>
    <p:sldId id="1552" r:id="rId15"/>
    <p:sldId id="1475" r:id="rId16"/>
    <p:sldId id="1494" r:id="rId17"/>
    <p:sldId id="1496" r:id="rId18"/>
    <p:sldId id="1402" r:id="rId19"/>
    <p:sldId id="1556" r:id="rId20"/>
    <p:sldId id="1557" r:id="rId21"/>
    <p:sldId id="1558" r:id="rId22"/>
    <p:sldId id="1559" r:id="rId23"/>
    <p:sldId id="1560" r:id="rId24"/>
    <p:sldId id="1561" r:id="rId25"/>
    <p:sldId id="1542" r:id="rId26"/>
    <p:sldId id="1554" r:id="rId27"/>
    <p:sldId id="1553" r:id="rId28"/>
  </p:sldIdLst>
  <p:sldSz cx="9144000" cy="5143500" type="screen16x9"/>
  <p:notesSz cx="6889750" cy="1002188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66"/>
    <a:srgbClr val="E0E0D6"/>
    <a:srgbClr val="D6D4C8"/>
    <a:srgbClr val="FFFF99"/>
    <a:srgbClr val="BAB8B9"/>
    <a:srgbClr val="006600"/>
    <a:srgbClr val="99CC00"/>
    <a:srgbClr val="66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2" autoAdjust="0"/>
    <p:restoredTop sz="94636" autoAdjust="0"/>
  </p:normalViewPr>
  <p:slideViewPr>
    <p:cSldViewPr>
      <p:cViewPr varScale="1">
        <p:scale>
          <a:sx n="142" d="100"/>
          <a:sy n="142" d="100"/>
        </p:scale>
        <p:origin x="24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92" y="-7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D966FC-DD39-4DE5-A1F9-C1E2AA1DA9D8}" type="datetimeFigureOut">
              <a:rPr lang="nl-BE"/>
              <a:pPr>
                <a:defRPr/>
              </a:pPr>
              <a:t>31/10/2020</a:t>
            </a:fld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316DE980-10AA-472F-95ED-D5DA1C75C267}" type="slidenum">
              <a:rPr lang="nl-BE" altLang="nl-BE"/>
              <a:pPr>
                <a:defRPr/>
              </a:pPr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4121962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37212E-B58D-4E45-9518-0962C166BB6F}" type="datetimeFigureOut">
              <a:rPr lang="nl-BE"/>
              <a:pPr>
                <a:defRPr/>
              </a:pPr>
              <a:t>31/10/2020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pPr lvl="0"/>
            <a:endParaRPr lang="nl-BE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BE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1F86BB5-BB4C-46C7-8EFC-C5B4259FD9EC}" type="slidenum">
              <a:rPr lang="nl-BE" altLang="nl-BE"/>
              <a:pPr>
                <a:defRPr/>
              </a:pPr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534353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8851D0-7144-4D3F-8CF0-412FA46886CB}" type="slidenum">
              <a:rPr lang="nl-BE" altLang="nl-BE" smtClean="0"/>
              <a:pPr/>
              <a:t>1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78573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10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321021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11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2252456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12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089854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13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022742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14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5588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34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323822-A3D0-4C64-91B4-FF85A5889772}" type="slidenum">
              <a:rPr lang="nl-BE" altLang="nl-BE" smtClean="0"/>
              <a:pPr/>
              <a:t>15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307090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34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323822-A3D0-4C64-91B4-FF85A5889772}" type="slidenum">
              <a:rPr lang="nl-BE" altLang="nl-BE" smtClean="0"/>
              <a:pPr/>
              <a:t>16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079258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34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323822-A3D0-4C64-91B4-FF85A5889772}" type="slidenum">
              <a:rPr lang="nl-BE" altLang="nl-BE" smtClean="0"/>
              <a:pPr/>
              <a:t>17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408514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18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845419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19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77040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8851D0-7144-4D3F-8CF0-412FA46886CB}" type="slidenum">
              <a:rPr lang="nl-BE" altLang="nl-BE" smtClean="0"/>
              <a:pPr/>
              <a:t>2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936455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20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879913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21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904020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22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558989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23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145472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13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50FB5-C100-4AE5-B53C-EAE5063F341E}" type="slidenum">
              <a:rPr lang="nl-BE" altLang="nl-BE" smtClean="0"/>
              <a:pPr/>
              <a:t>24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804705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54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5EB181-7A43-4DB9-8E1F-71212AEDEED3}" type="slidenum">
              <a:rPr lang="nl-BE" altLang="nl-BE" smtClean="0"/>
              <a:pPr/>
              <a:t>25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881161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054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5EB181-7A43-4DB9-8E1F-71212AEDEED3}" type="slidenum">
              <a:rPr lang="nl-BE" altLang="nl-BE" smtClean="0"/>
              <a:pPr/>
              <a:t>26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267970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 smtClean="0"/>
          </a:p>
        </p:txBody>
      </p:sp>
      <p:sp>
        <p:nvSpPr>
          <p:cNvPr id="1054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5EB181-7A43-4DB9-8E1F-71212AEDEED3}" type="slidenum">
              <a:rPr lang="nl-BE" altLang="nl-BE" smtClean="0"/>
              <a:pPr/>
              <a:t>27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31467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8851D0-7144-4D3F-8CF0-412FA46886CB}" type="slidenum">
              <a:rPr lang="nl-BE" altLang="nl-BE" smtClean="0"/>
              <a:pPr/>
              <a:t>3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852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8851D0-7144-4D3F-8CF0-412FA46886CB}" type="slidenum">
              <a:rPr lang="nl-BE" altLang="nl-BE" smtClean="0"/>
              <a:pPr/>
              <a:t>4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235766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 smtClean="0"/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1995BD-3646-4738-93FD-0B2C116D959A}" type="slidenum">
              <a:rPr lang="nl-BE" altLang="nl-BE" smtClean="0"/>
              <a:pPr/>
              <a:t>5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61153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016BA5-D257-41D0-B4F8-1C4AADAC0C81}" type="slidenum">
              <a:rPr lang="nl-BE" altLang="nl-BE" smtClean="0"/>
              <a:pPr/>
              <a:t>6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675810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7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66280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8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233929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757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B74B4-38EA-4CD6-8E9C-A9CF637323AB}" type="slidenum">
              <a:rPr lang="nl-BE" altLang="nl-BE" smtClean="0"/>
              <a:pPr/>
              <a:t>9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404564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FE94A-641C-479E-92BD-080413F99BE6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7901026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17F36-474A-4394-BE63-CB6794DFDCD2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1910398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AE174-C579-4197-8E0A-6FABE59EEE0F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2588027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9F491-80C7-417A-8AE6-0C574D6145D7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337076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3AB9-0893-444A-A593-F55AB29D29A4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023020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5BCAE-D1F3-4EFF-840C-0B1B27B83515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680929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AA10A-9156-4D38-AF77-B315131911E1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9919593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9CB8B-3578-4871-AEF2-18B5D8E5E347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0466195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93F3-A351-4410-BC34-FF6A2B19E53D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101083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9CD24-52A7-43CC-A2AA-42A35102F8CA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4472884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F8F1-7B07-4568-A78C-865370B7EAC4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67829895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opmaakprofielen van de modeltekst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6441C3B-D0E6-4240-BDC7-37D65E3AC85C}" type="slidenum">
              <a:rPr lang="nl-NL" altLang="nl-BE"/>
              <a:pPr>
                <a:defRPr/>
              </a:pPr>
              <a:t>‹#›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-21149"/>
            <a:ext cx="7745148" cy="5164649"/>
          </a:xfrm>
          <a:prstGeom prst="rect">
            <a:avLst/>
          </a:prstGeom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7140" y="0"/>
            <a:ext cx="9126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BE" sz="3600" b="1" dirty="0" smtClean="0"/>
              <a:t>ALLERZIELEN 2020</a:t>
            </a:r>
            <a:endParaRPr lang="nl-NL" altLang="nl-BE" sz="36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140" y="379588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l-NL" altLang="nl-BE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Liefdevolle Verbondenheid</a:t>
            </a:r>
            <a:endParaRPr lang="nl-NL" altLang="nl-BE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einaudi-elegy-for-the-arc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447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06881"/>
      </p:ext>
    </p:extLst>
  </p:cSld>
  <p:clrMapOvr>
    <a:masterClrMapping/>
  </p:clrMapOvr>
  <p:transition spd="slow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5313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37920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9143999" cy="5143500"/>
            <a:chOff x="1" y="0"/>
            <a:chExt cx="7958746" cy="51435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>
              <a:off x="1" y="1"/>
              <a:ext cx="3979373" cy="5143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 flipH="1">
              <a:off x="3979374" y="0"/>
              <a:ext cx="3979373" cy="5143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BE" sz="3600" i="1" dirty="0" smtClean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Wij nemen licht aan de paaskaars en </a:t>
            </a:r>
            <a:r>
              <a:rPr lang="nl-BE" sz="3600" i="1" dirty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wij vertrouwen aan God toe </a:t>
            </a:r>
            <a:r>
              <a:rPr lang="nl-BE" sz="3600" i="1" dirty="0" smtClean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(2/3):</a:t>
            </a:r>
            <a:endParaRPr lang="en-US" sz="3600" b="0" i="1" cap="none" spc="0" dirty="0">
              <a:ln w="0"/>
              <a:solidFill>
                <a:srgbClr val="FFCC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1393137"/>
            <a:ext cx="9144000" cy="36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 err="1">
                <a:solidFill>
                  <a:schemeClr val="bg1"/>
                </a:solidFill>
              </a:rPr>
              <a:t>Zulma</a:t>
            </a:r>
            <a:r>
              <a:rPr lang="nl-BE" altLang="nl-BE" sz="3400" b="1" spc="300" dirty="0">
                <a:solidFill>
                  <a:schemeClr val="bg1"/>
                </a:solidFill>
              </a:rPr>
              <a:t> CLAEYS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Jan ROMMENS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Andre VERSTRAETE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Rosita CLOET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Robert MARICHAL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Hilda VANSTEELAND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Maria LELIEUR</a:t>
            </a:r>
          </a:p>
        </p:txBody>
      </p:sp>
    </p:spTree>
    <p:extLst>
      <p:ext uri="{BB962C8B-B14F-4D97-AF65-F5344CB8AC3E}">
        <p14:creationId xmlns:p14="http://schemas.microsoft.com/office/powerpoint/2010/main" val="3325668535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5313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5976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9143999" cy="5143500"/>
            <a:chOff x="1" y="0"/>
            <a:chExt cx="7958746" cy="51435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>
              <a:off x="1" y="1"/>
              <a:ext cx="3979373" cy="5143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 flipH="1">
              <a:off x="3979374" y="0"/>
              <a:ext cx="3979373" cy="5143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BE" sz="3600" i="1" dirty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Wij nemen licht aan de paaskaars en wij vertrouwen aan God toe </a:t>
            </a:r>
            <a:r>
              <a:rPr lang="nl-BE" sz="3600" i="1" dirty="0" smtClean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(3/3):</a:t>
            </a:r>
            <a:endParaRPr lang="en-US" sz="3600" b="0" i="1" cap="none" spc="0" dirty="0">
              <a:ln w="0"/>
              <a:solidFill>
                <a:srgbClr val="FFCC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1393137"/>
            <a:ext cx="9144000" cy="36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 err="1">
                <a:solidFill>
                  <a:schemeClr val="bg1"/>
                </a:solidFill>
              </a:rPr>
              <a:t>Raphaël</a:t>
            </a:r>
            <a:r>
              <a:rPr lang="nl-BE" altLang="nl-BE" sz="3400" b="1" spc="300" dirty="0">
                <a:solidFill>
                  <a:schemeClr val="bg1"/>
                </a:solidFill>
              </a:rPr>
              <a:t> ROELS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Margareta LIEVENS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Beatrix VAN EECKHOUT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Robert CLOET,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 err="1">
                <a:solidFill>
                  <a:schemeClr val="bg1"/>
                </a:solidFill>
              </a:rPr>
              <a:t>Adelin</a:t>
            </a:r>
            <a:r>
              <a:rPr lang="nl-BE" altLang="nl-BE" sz="3400" b="1" spc="300" dirty="0">
                <a:solidFill>
                  <a:schemeClr val="bg1"/>
                </a:solidFill>
              </a:rPr>
              <a:t> LAMMENS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Gilbert BARDYN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Marcel PARMENTIER</a:t>
            </a:r>
          </a:p>
        </p:txBody>
      </p:sp>
    </p:spTree>
    <p:extLst>
      <p:ext uri="{BB962C8B-B14F-4D97-AF65-F5344CB8AC3E}">
        <p14:creationId xmlns:p14="http://schemas.microsoft.com/office/powerpoint/2010/main" val="3438502350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5313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2820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679729"/>
            <a:ext cx="2201083" cy="2463771"/>
          </a:xfrm>
          <a:prstGeom prst="rect">
            <a:avLst/>
          </a:prstGeom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486" y="0"/>
            <a:ext cx="912597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rgbClr val="FF0000"/>
                </a:solidFill>
              </a:rPr>
              <a:t>Gebed voor de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nabestaanden 	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1/3</a:t>
            </a:r>
            <a:endParaRPr lang="nl-BE" altLang="nl-BE" sz="3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Dat </a:t>
            </a:r>
            <a:r>
              <a:rPr lang="nl-BE" altLang="nl-BE" sz="3600" b="1" dirty="0">
                <a:solidFill>
                  <a:schemeClr val="bg1"/>
                </a:solidFill>
              </a:rPr>
              <a:t>het vele goede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waarin onze overledenen groot waren,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ons mag blijven inspireren,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oproepen en sterken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Wat in hen edel was en schoon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roept ons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op om </a:t>
            </a:r>
            <a:r>
              <a:rPr lang="nl-BE" altLang="nl-BE" sz="3600" b="1" dirty="0">
                <a:solidFill>
                  <a:schemeClr val="bg1"/>
                </a:solidFill>
              </a:rPr>
              <a:t>het verder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ook </a:t>
            </a:r>
            <a:r>
              <a:rPr lang="nl-BE" altLang="nl-BE" sz="3600" b="1" dirty="0">
                <a:solidFill>
                  <a:schemeClr val="bg1"/>
                </a:solidFill>
              </a:rPr>
              <a:t>goed te doen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te volharden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96213"/>
      </p:ext>
    </p:extLst>
  </p:cSld>
  <p:clrMapOvr>
    <a:masterClrMapping/>
  </p:clrMapOvr>
  <p:transition advTm="2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679729"/>
            <a:ext cx="2201083" cy="2463771"/>
          </a:xfrm>
          <a:prstGeom prst="rect">
            <a:avLst/>
          </a:prstGeom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2/3</a:t>
            </a:r>
            <a:endParaRPr lang="nl-BE" altLang="nl-BE" sz="3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Het </a:t>
            </a:r>
            <a:r>
              <a:rPr lang="nl-BE" altLang="nl-BE" sz="3600" b="1" dirty="0">
                <a:solidFill>
                  <a:schemeClr val="bg1"/>
                </a:solidFill>
              </a:rPr>
              <a:t>maakt ons sterk,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blaast ons weer leven in,</a:t>
            </a:r>
          </a:p>
          <a:p>
            <a:pPr>
              <a:spcBef>
                <a:spcPct val="0"/>
              </a:spcBef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-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een </a:t>
            </a:r>
            <a:r>
              <a:rPr lang="nl-BE" altLang="nl-BE" sz="3600" b="1" dirty="0">
                <a:solidFill>
                  <a:schemeClr val="bg1"/>
                </a:solidFill>
              </a:rPr>
              <a:t>nieuwe levensadem </a:t>
            </a:r>
            <a:r>
              <a:rPr lang="nl-BE" altLang="nl-BE" sz="3600" b="1" dirty="0">
                <a:solidFill>
                  <a:schemeClr val="bg1"/>
                </a:solidFill>
              </a:rPr>
              <a:t>-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Pas dan kunnen we opnieuw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opkijken, uitkijken</a:t>
            </a:r>
            <a:r>
              <a:rPr lang="nl-BE" altLang="nl-BE" sz="3600" b="1" dirty="0">
                <a:solidFill>
                  <a:schemeClr val="bg1"/>
                </a:solidFill>
              </a:rPr>
              <a:t>,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de levensdraad opnemen,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licht zien,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in ons verdriet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stikken,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96021"/>
      </p:ext>
    </p:extLst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3/3</a:t>
            </a:r>
            <a:endParaRPr lang="nl-BE" altLang="nl-BE" sz="3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m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aar </a:t>
            </a:r>
            <a:r>
              <a:rPr lang="nl-BE" altLang="nl-BE" sz="3600" b="1" dirty="0">
                <a:solidFill>
                  <a:schemeClr val="bg1"/>
                </a:solidFill>
              </a:rPr>
              <a:t>kracht in onszelf ontdekken.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Opstaan en verder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gaan.</a:t>
            </a:r>
            <a:endParaRPr lang="nl-BE" altLang="nl-BE" sz="36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Weer meewerken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aan een betere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wereld,</a:t>
            </a:r>
            <a:endParaRPr lang="nl-BE" altLang="nl-BE" sz="36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aan de voltooiing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van </a:t>
            </a:r>
            <a:r>
              <a:rPr lang="nl-BE" altLang="nl-BE" sz="3600" b="1" dirty="0">
                <a:solidFill>
                  <a:schemeClr val="bg1"/>
                </a:solidFill>
              </a:rPr>
              <a:t>Gods schepping.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679729"/>
            <a:ext cx="2201083" cy="24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0708"/>
      </p:ext>
    </p:extLst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0"/>
          <a:stretch/>
        </p:blipFill>
        <p:spPr>
          <a:xfrm>
            <a:off x="1905009" y="51470"/>
            <a:ext cx="4944721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25250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03598"/>
            <a:ext cx="4476750" cy="25717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IK BLIJF JE MISSEN		 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   1/5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Ik </a:t>
            </a:r>
            <a:r>
              <a:rPr lang="nl-BE" altLang="nl-BE" sz="3600" b="1" dirty="0">
                <a:solidFill>
                  <a:schemeClr val="bg1"/>
                </a:solidFill>
              </a:rPr>
              <a:t>blijf je missen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woorden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je glimlach</a:t>
            </a:r>
            <a:endParaRPr lang="nl-BE" altLang="nl-BE" sz="3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adem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lichaam.</a:t>
            </a:r>
          </a:p>
        </p:txBody>
      </p:sp>
      <p:pic>
        <p:nvPicPr>
          <p:cNvPr id="6" name="08-Only The Winds-[AudioTrimmer.com]2,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334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3567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7140" y="0"/>
            <a:ext cx="9126860" cy="450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3600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GEBED							    1/3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Goede </a:t>
            </a:r>
            <a:r>
              <a:rPr lang="nl-BE" altLang="nl-BE" sz="3600" b="1" dirty="0">
                <a:solidFill>
                  <a:schemeClr val="bg1"/>
                </a:solidFill>
              </a:rPr>
              <a:t>God,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In deze dagen van herinnering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weten </a:t>
            </a:r>
            <a:r>
              <a:rPr lang="nl-BE" altLang="nl-BE" sz="3600" b="1" dirty="0">
                <a:solidFill>
                  <a:schemeClr val="bg1"/>
                </a:solidFill>
              </a:rPr>
              <a:t>wij ons verbonden.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Alhoewel we het anders zouden willen, doet het goed om hier te zijn.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We vinden troost in de stille groet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die </a:t>
            </a:r>
            <a:r>
              <a:rPr lang="nl-BE" altLang="nl-BE" sz="3600" b="1" dirty="0">
                <a:solidFill>
                  <a:schemeClr val="bg1"/>
                </a:solidFill>
              </a:rPr>
              <a:t>we komen brengen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47971"/>
      </p:ext>
    </p:extLst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03598"/>
            <a:ext cx="4476750" cy="25717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   2/5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Ik </a:t>
            </a:r>
            <a:r>
              <a:rPr lang="nl-BE" altLang="nl-BE" sz="3600" b="1" dirty="0">
                <a:solidFill>
                  <a:schemeClr val="bg1"/>
                </a:solidFill>
              </a:rPr>
              <a:t>blijf je missen,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kommer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	of </a:t>
            </a:r>
            <a:r>
              <a:rPr lang="nl-BE" altLang="nl-BE" sz="3600" b="1" dirty="0">
                <a:solidFill>
                  <a:schemeClr val="bg1"/>
                </a:solidFill>
              </a:rPr>
              <a:t>verdriet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tasten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	of </a:t>
            </a:r>
            <a:r>
              <a:rPr lang="nl-BE" altLang="nl-BE" sz="3600" b="1" dirty="0">
                <a:solidFill>
                  <a:schemeClr val="bg1"/>
                </a:solidFill>
              </a:rPr>
              <a:t>zoeken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je blij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	of </a:t>
            </a:r>
            <a:r>
              <a:rPr lang="nl-BE" altLang="nl-BE" sz="3600" b="1" dirty="0">
                <a:solidFill>
                  <a:schemeClr val="bg1"/>
                </a:solidFill>
              </a:rPr>
              <a:t>eenzaam zijn.</a:t>
            </a:r>
          </a:p>
        </p:txBody>
      </p:sp>
    </p:spTree>
    <p:extLst>
      <p:ext uri="{BB962C8B-B14F-4D97-AF65-F5344CB8AC3E}">
        <p14:creationId xmlns:p14="http://schemas.microsoft.com/office/powerpoint/2010/main" val="2249842943"/>
      </p:ext>
    </p:extLst>
  </p:cSld>
  <p:clrMapOvr>
    <a:masterClrMapping/>
  </p:clrMapOvr>
  <p:transition spd="slow" advTm="1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03598"/>
            <a:ext cx="4476750" cy="25717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   3/5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Ik </a:t>
            </a:r>
            <a:r>
              <a:rPr lang="nl-BE" altLang="nl-BE" sz="3600" b="1" dirty="0">
                <a:solidFill>
                  <a:schemeClr val="bg1"/>
                </a:solidFill>
              </a:rPr>
              <a:t>blijf je missen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als je vraagt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“Wat mis je dan?”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Moet ik het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antwoord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schuldig </a:t>
            </a:r>
            <a:r>
              <a:rPr lang="nl-BE" altLang="nl-BE" sz="3600" b="1" dirty="0">
                <a:solidFill>
                  <a:schemeClr val="bg1"/>
                </a:solidFill>
              </a:rPr>
              <a:t>blijven.</a:t>
            </a:r>
          </a:p>
        </p:txBody>
      </p:sp>
    </p:spTree>
    <p:extLst>
      <p:ext uri="{BB962C8B-B14F-4D97-AF65-F5344CB8AC3E}">
        <p14:creationId xmlns:p14="http://schemas.microsoft.com/office/powerpoint/2010/main" val="2754095278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03598"/>
            <a:ext cx="4476750" cy="25717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   4/5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Niet omdat ik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het </a:t>
            </a:r>
            <a:r>
              <a:rPr lang="nl-BE" altLang="nl-BE" sz="3600" b="1" dirty="0">
                <a:solidFill>
                  <a:schemeClr val="bg1"/>
                </a:solidFill>
              </a:rPr>
              <a:t>niet weet.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Ook niet omdat ik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het </a:t>
            </a:r>
            <a:r>
              <a:rPr lang="nl-BE" altLang="nl-BE" sz="3600" b="1" dirty="0">
                <a:solidFill>
                  <a:schemeClr val="bg1"/>
                </a:solidFill>
              </a:rPr>
              <a:t>niet kan zeggen.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Als ik kon zeggen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hoeveel </a:t>
            </a:r>
            <a:r>
              <a:rPr lang="nl-BE" altLang="nl-BE" sz="3600" b="1" dirty="0">
                <a:solidFill>
                  <a:schemeClr val="bg1"/>
                </a:solidFill>
              </a:rPr>
              <a:t>ik van je hield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Dan hield ik niet veel van jou.</a:t>
            </a:r>
          </a:p>
        </p:txBody>
      </p:sp>
    </p:spTree>
    <p:extLst>
      <p:ext uri="{BB962C8B-B14F-4D97-AF65-F5344CB8AC3E}">
        <p14:creationId xmlns:p14="http://schemas.microsoft.com/office/powerpoint/2010/main" val="673200020"/>
      </p:ext>
    </p:extLst>
  </p:cSld>
  <p:clrMapOvr>
    <a:masterClrMapping/>
  </p:clrMapOvr>
  <p:transition spd="slow" advTm="1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03598"/>
            <a:ext cx="4476750" cy="25717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	 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	     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   5/5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Laat </a:t>
            </a:r>
            <a:r>
              <a:rPr lang="nl-BE" altLang="nl-BE" sz="3600" b="1" dirty="0">
                <a:solidFill>
                  <a:schemeClr val="bg1"/>
                </a:solidFill>
              </a:rPr>
              <a:t>de stilte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het antwoord </a:t>
            </a:r>
            <a:r>
              <a:rPr lang="nl-BE" altLang="nl-BE" sz="3600" b="1" dirty="0">
                <a:solidFill>
                  <a:schemeClr val="bg1"/>
                </a:solidFill>
              </a:rPr>
              <a:t>zijn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Laat wind of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bloemen of </a:t>
            </a:r>
            <a:r>
              <a:rPr lang="nl-BE" altLang="nl-BE" sz="3600" b="1" dirty="0">
                <a:solidFill>
                  <a:schemeClr val="bg1"/>
                </a:solidFill>
              </a:rPr>
              <a:t>stenen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het </a:t>
            </a:r>
            <a:r>
              <a:rPr lang="nl-BE" altLang="nl-BE" sz="3600" b="1" dirty="0">
                <a:solidFill>
                  <a:schemeClr val="bg1"/>
                </a:solidFill>
              </a:rPr>
              <a:t>antwoord zijn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Laat liefde het antwoord zijn,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laat God, die Liefde is,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Zeggen of het antwoord echt is.</a:t>
            </a:r>
          </a:p>
        </p:txBody>
      </p:sp>
    </p:spTree>
    <p:extLst>
      <p:ext uri="{BB962C8B-B14F-4D97-AF65-F5344CB8AC3E}">
        <p14:creationId xmlns:p14="http://schemas.microsoft.com/office/powerpoint/2010/main" val="151859718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410507"/>
            <a:ext cx="7524328" cy="43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79588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32" y="149523"/>
            <a:ext cx="3350310" cy="2278211"/>
          </a:xfrm>
          <a:prstGeom prst="rect">
            <a:avLst/>
          </a:prstGeom>
        </p:spPr>
      </p:pic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3600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ZENDING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3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Met </a:t>
            </a:r>
            <a:r>
              <a:rPr lang="nl-BE" altLang="nl-BE" sz="3600" b="1" dirty="0">
                <a:solidFill>
                  <a:schemeClr val="bg1"/>
                </a:solidFill>
              </a:rPr>
              <a:t>onze overledenen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samen </a:t>
            </a:r>
            <a:r>
              <a:rPr lang="nl-BE" altLang="nl-BE" sz="3600" b="1" dirty="0">
                <a:solidFill>
                  <a:schemeClr val="bg1"/>
                </a:solidFill>
              </a:rPr>
              <a:t>zijn in gebed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brengt vroegere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momenten van </a:t>
            </a:r>
            <a:r>
              <a:rPr lang="nl-BE" altLang="nl-BE" sz="3600" b="1" dirty="0">
                <a:solidFill>
                  <a:schemeClr val="bg1"/>
                </a:solidFill>
              </a:rPr>
              <a:t>liefde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en </a:t>
            </a:r>
            <a:r>
              <a:rPr lang="nl-BE" altLang="nl-BE" sz="3600" b="1" dirty="0">
                <a:solidFill>
                  <a:schemeClr val="bg1"/>
                </a:solidFill>
              </a:rPr>
              <a:t>vriendschap in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herinnering</a:t>
            </a:r>
            <a:r>
              <a:rPr lang="nl-BE" altLang="nl-BE" sz="3600" b="1" dirty="0">
                <a:solidFill>
                  <a:schemeClr val="bg1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gevoelens van warmte en tederheid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 …</a:t>
            </a:r>
            <a:endParaRPr lang="nl-BE" altLang="nl-BE" sz="3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2" name="AutoShape 2" descr="Allerheiligen en Allerziel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135554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32" y="149523"/>
            <a:ext cx="3350310" cy="2278211"/>
          </a:xfrm>
          <a:prstGeom prst="rect">
            <a:avLst/>
          </a:prstGeom>
        </p:spPr>
      </p:pic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8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3600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Ons </a:t>
            </a:r>
            <a:r>
              <a:rPr lang="nl-BE" altLang="nl-BE" sz="3600" b="1" dirty="0">
                <a:solidFill>
                  <a:schemeClr val="bg1"/>
                </a:solidFill>
              </a:rPr>
              <a:t>verlangen om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de </a:t>
            </a:r>
            <a:r>
              <a:rPr lang="nl-BE" altLang="nl-BE" sz="3600" b="1" dirty="0">
                <a:solidFill>
                  <a:schemeClr val="bg1"/>
                </a:solidFill>
              </a:rPr>
              <a:t>dood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niet </a:t>
            </a:r>
            <a:r>
              <a:rPr lang="nl-BE" altLang="nl-BE" sz="3600" b="1" dirty="0">
                <a:solidFill>
                  <a:schemeClr val="bg1"/>
                </a:solidFill>
              </a:rPr>
              <a:t>als het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definitieve </a:t>
            </a:r>
            <a:r>
              <a:rPr lang="nl-BE" altLang="nl-BE" sz="3600" b="1" dirty="0">
                <a:solidFill>
                  <a:schemeClr val="bg1"/>
                </a:solidFill>
              </a:rPr>
              <a:t>einde te zien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wordt beantwoord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door </a:t>
            </a:r>
            <a:r>
              <a:rPr lang="nl-BE" altLang="nl-BE" sz="3600" b="1" dirty="0">
                <a:solidFill>
                  <a:schemeClr val="bg1"/>
                </a:solidFill>
              </a:rPr>
              <a:t>de verrezen Heer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die ons ‘Vrede, vreugde, vriendschap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leven over de dood heen’ toezegt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4000" b="1" dirty="0">
                <a:solidFill>
                  <a:srgbClr val="FFFF66"/>
                </a:solidFill>
              </a:rPr>
              <a:t>Moge dit ons sterk maken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4000" b="1" dirty="0">
                <a:solidFill>
                  <a:srgbClr val="FFFF66"/>
                </a:solidFill>
              </a:rPr>
              <a:t>en hoop </a:t>
            </a:r>
            <a:r>
              <a:rPr lang="nl-BE" altLang="nl-BE" sz="4000" b="1" dirty="0" smtClean="0">
                <a:solidFill>
                  <a:srgbClr val="FFFF66"/>
                </a:solidFill>
              </a:rPr>
              <a:t>geven.</a:t>
            </a:r>
            <a:r>
              <a:rPr lang="nl-BE" altLang="nl-BE" sz="3600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2" name="AutoShape 2" descr="Allerheiligen en Allerziel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4664595"/>
      </p:ext>
    </p:extLst>
  </p:cSld>
  <p:clrMapOvr>
    <a:masterClrMapping/>
  </p:clrMapOvr>
  <p:transition advTm="2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01" y="149523"/>
            <a:ext cx="7124198" cy="4844455"/>
          </a:xfrm>
          <a:prstGeom prst="rect">
            <a:avLst/>
          </a:prstGeom>
        </p:spPr>
      </p:pic>
      <p:sp>
        <p:nvSpPr>
          <p:cNvPr id="2" name="AutoShape 2" descr="Allerheiligen en Allerziel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19672" y="3147814"/>
            <a:ext cx="5904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Bedankt voor uw gebed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003110"/>
            <a:ext cx="719329" cy="9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1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>
        <p:fade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7140" y="0"/>
            <a:ext cx="9126860" cy="33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3600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GEBED							</a:t>
            </a:r>
            <a:r>
              <a:rPr lang="nl-BE" altLang="nl-BE" sz="3600" b="1" dirty="0">
                <a:solidFill>
                  <a:srgbClr val="FF0000"/>
                </a:solidFill>
              </a:rPr>
              <a:t> </a:t>
            </a:r>
            <a:r>
              <a:rPr lang="nl-BE" altLang="nl-BE" sz="3600" b="1" dirty="0" smtClean="0">
                <a:solidFill>
                  <a:srgbClr val="FF0000"/>
                </a:solidFill>
              </a:rPr>
              <a:t>   2/3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God</a:t>
            </a:r>
            <a:r>
              <a:rPr lang="nl-BE" altLang="nl-BE" sz="3600" b="1" dirty="0">
                <a:solidFill>
                  <a:schemeClr val="bg1"/>
                </a:solidFill>
              </a:rPr>
              <a:t>, wij vragen Jou,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help ons het gemis te dragen,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verzacht de pijn van het afscheid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verstevig ons geloof dat sterven niet het laatste is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51" t="39972"/>
          <a:stretch/>
        </p:blipFill>
        <p:spPr bwMode="auto">
          <a:xfrm>
            <a:off x="5580112" y="3003798"/>
            <a:ext cx="2460108" cy="1916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26661"/>
      </p:ext>
    </p:extLst>
  </p:cSld>
  <p:clrMapOvr>
    <a:masterClrMapping/>
  </p:clrMapOvr>
  <p:transition advTm="1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7140" y="0"/>
            <a:ext cx="9126860" cy="50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3600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rgbClr val="FF0000"/>
                </a:solidFill>
              </a:rPr>
              <a:t>GEBED							    3/3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Jouw </a:t>
            </a:r>
            <a:r>
              <a:rPr lang="nl-BE" altLang="nl-BE" sz="3600" b="1" dirty="0">
                <a:solidFill>
                  <a:schemeClr val="bg1"/>
                </a:solidFill>
              </a:rPr>
              <a:t>liefde geeft ons steun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en doet ons uitkijken naar de dag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waarop wij opnieuw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verenigd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zullen </a:t>
            </a:r>
            <a:r>
              <a:rPr lang="nl-BE" altLang="nl-BE" sz="3600" b="1" dirty="0">
                <a:solidFill>
                  <a:schemeClr val="bg1"/>
                </a:solidFill>
              </a:rPr>
              <a:t>zijn.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>
                <a:solidFill>
                  <a:schemeClr val="bg1"/>
                </a:solidFill>
              </a:rPr>
              <a:t>Heer,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zorg goed voor onze lieve doden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En </a:t>
            </a:r>
            <a:r>
              <a:rPr lang="nl-BE" altLang="nl-BE" sz="3600" b="1" dirty="0">
                <a:solidFill>
                  <a:schemeClr val="bg1"/>
                </a:solidFill>
              </a:rPr>
              <a:t>wees ook ons nabij. </a:t>
            </a:r>
            <a:endParaRPr lang="nl-BE" altLang="nl-BE" sz="36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3600" b="1" dirty="0" smtClean="0">
                <a:solidFill>
                  <a:schemeClr val="bg1"/>
                </a:solidFill>
              </a:rPr>
              <a:t>Amen.</a:t>
            </a:r>
            <a:endParaRPr lang="nl-BE" altLang="nl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8757"/>
      </p:ext>
    </p:extLst>
  </p:cSld>
  <p:clrMapOvr>
    <a:masterClrMapping/>
  </p:clrMapOvr>
  <p:transition advTm="1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16610"/>
            <a:ext cx="4341017" cy="434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3600" b="1" spc="600" dirty="0" smtClean="0">
                <a:solidFill>
                  <a:srgbClr val="FF0000"/>
                </a:solidFill>
              </a:rPr>
              <a:t>Verbondenheid Beleven</a:t>
            </a:r>
            <a:endParaRPr lang="nl-BE" altLang="nl-BE" sz="3600" b="1" spc="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71550"/>
            <a:ext cx="4104456" cy="4214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836278"/>
      </p:ext>
    </p:extLst>
  </p:cSld>
  <p:clrMapOvr>
    <a:masterClrMapping/>
  </p:clrMapOvr>
  <p:transition spd="slow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987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rIns="28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 smtClean="0">
                <a:solidFill>
                  <a:srgbClr val="FF0000"/>
                </a:solidFill>
              </a:rPr>
              <a:t>‘IK ZAL ER ZIJN’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God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, onnoembaar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 smtClean="0">
                <a:solidFill>
                  <a:schemeClr val="bg1"/>
                </a:solidFill>
              </a:rPr>
              <a:t>in </a:t>
            </a:r>
            <a:r>
              <a:rPr lang="nl-BE" altLang="nl-BE" sz="3600" b="1" dirty="0">
                <a:solidFill>
                  <a:schemeClr val="bg1"/>
                </a:solidFill>
              </a:rPr>
              <a:t>zovele talen,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leer ons geloven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dat uw Naam is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‘Ik zal er zijn’,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een naam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als een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 smtClean="0">
                <a:solidFill>
                  <a:schemeClr val="bg1"/>
                </a:solidFill>
              </a:rPr>
              <a:t>afspraak, een </a:t>
            </a:r>
            <a:r>
              <a:rPr lang="nl-BE" altLang="nl-BE" sz="3600" b="1" dirty="0">
                <a:solidFill>
                  <a:schemeClr val="bg1"/>
                </a:solidFill>
              </a:rPr>
              <a:t>belofte,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600" b="1" dirty="0">
                <a:solidFill>
                  <a:schemeClr val="bg1"/>
                </a:solidFill>
              </a:rPr>
              <a:t>een teken van leven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.</a:t>
            </a:r>
            <a:endParaRPr lang="nl-BE" altLang="nl-BE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16835"/>
      </p:ext>
    </p:extLst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5313" cy="5537201"/>
          </a:xfrm>
          <a:prstGeom prst="rect">
            <a:avLst/>
          </a:prstGeom>
        </p:spPr>
      </p:pic>
      <p:sp>
        <p:nvSpPr>
          <p:cNvPr id="74754" name="Text Box 6"/>
          <p:cNvSpPr txBox="1">
            <a:spLocks noChangeArrowheads="1"/>
          </p:cNvSpPr>
          <p:nvPr/>
        </p:nvSpPr>
        <p:spPr bwMode="auto">
          <a:xfrm>
            <a:off x="0" y="-317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BE" sz="3600" b="1" dirty="0" smtClean="0">
                <a:solidFill>
                  <a:srgbClr val="FF0000"/>
                </a:solidFill>
              </a:rPr>
              <a:t>Herdenkingsmoment</a:t>
            </a:r>
            <a:endParaRPr lang="nl-NL" altLang="nl-BE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5364088" y="2945201"/>
            <a:ext cx="3223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NAMEN </a:t>
            </a:r>
          </a:p>
          <a:p>
            <a:pPr algn="ctr"/>
            <a:r>
              <a:rPr lang="en-US" sz="5400" i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NOEMEN</a:t>
            </a:r>
            <a:endParaRPr lang="en-US" sz="5400" b="0" i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30775"/>
            <a:ext cx="3731176" cy="371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0. Ascent-[AudioTrimmer.com]5,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5455" y="452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96071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9143999" cy="5143500"/>
            <a:chOff x="1" y="0"/>
            <a:chExt cx="7958746" cy="51435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>
              <a:off x="1" y="1"/>
              <a:ext cx="3979373" cy="5143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 flipH="1">
              <a:off x="3979374" y="0"/>
              <a:ext cx="3979373" cy="5143500"/>
            </a:xfrm>
            <a:prstGeom prst="rect">
              <a:avLst/>
            </a:prstGeom>
          </p:spPr>
        </p:pic>
      </p:grp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2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In het licht van de paaskaars, </a:t>
            </a:r>
            <a:endParaRPr lang="nl-BE" altLang="nl-BE" sz="34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 smtClean="0">
                <a:solidFill>
                  <a:schemeClr val="bg1"/>
                </a:solidFill>
              </a:rPr>
              <a:t>symbool </a:t>
            </a:r>
            <a:r>
              <a:rPr lang="nl-BE" altLang="nl-BE" sz="3400" b="1" dirty="0">
                <a:solidFill>
                  <a:schemeClr val="bg1"/>
                </a:solidFill>
              </a:rPr>
              <a:t>van de Verrezen Heer,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hebben wij kruisjes neergelegd,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met daarop de namen van hen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die ons in het voorbije jaar ontvallen zijn.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Goede God, </a:t>
            </a:r>
            <a:endParaRPr lang="nl-BE" altLang="nl-BE" sz="34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 smtClean="0">
                <a:solidFill>
                  <a:schemeClr val="bg1"/>
                </a:solidFill>
              </a:rPr>
              <a:t>met </a:t>
            </a:r>
            <a:r>
              <a:rPr lang="nl-BE" altLang="nl-BE" sz="3400" b="1" dirty="0">
                <a:solidFill>
                  <a:schemeClr val="bg1"/>
                </a:solidFill>
              </a:rPr>
              <a:t>schroom en dankbaarheid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noemen wij de namen van onze lieve doden</a:t>
            </a:r>
            <a:r>
              <a:rPr lang="nl-BE" altLang="nl-BE" sz="3400" b="1" dirty="0" smtClean="0">
                <a:solidFill>
                  <a:schemeClr val="bg1"/>
                </a:solidFill>
              </a:rPr>
              <a:t>, want </a:t>
            </a:r>
            <a:r>
              <a:rPr lang="nl-BE" altLang="nl-BE" sz="3400" b="1" dirty="0">
                <a:solidFill>
                  <a:schemeClr val="bg1"/>
                </a:solidFill>
              </a:rPr>
              <a:t>wij willen niet dat ze ooit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BE" altLang="nl-BE" sz="3400" b="1" dirty="0">
                <a:solidFill>
                  <a:schemeClr val="bg1"/>
                </a:solidFill>
              </a:rPr>
              <a:t>uit onze geest en ons hart verdwijnen.</a:t>
            </a:r>
          </a:p>
        </p:txBody>
      </p:sp>
    </p:spTree>
    <p:extLst>
      <p:ext uri="{BB962C8B-B14F-4D97-AF65-F5344CB8AC3E}">
        <p14:creationId xmlns:p14="http://schemas.microsoft.com/office/powerpoint/2010/main" val="1781960668"/>
      </p:ext>
    </p:extLst>
  </p:cSld>
  <p:clrMapOvr>
    <a:masterClrMapping/>
  </p:clrMapOvr>
  <p:transition spd="slow" advTm="36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9143999" cy="5143500"/>
            <a:chOff x="1" y="0"/>
            <a:chExt cx="7958746" cy="51435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>
              <a:off x="1" y="1"/>
              <a:ext cx="3979373" cy="5143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53157"/>
            <a:stretch/>
          </p:blipFill>
          <p:spPr>
            <a:xfrm flipH="1">
              <a:off x="3979374" y="0"/>
              <a:ext cx="3979373" cy="5143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BE" sz="3600" i="1" dirty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Wij nemen licht aan de paaskaars en wij vertrouwen aan God toe </a:t>
            </a:r>
            <a:r>
              <a:rPr lang="nl-BE" sz="3600" i="1" dirty="0" smtClean="0">
                <a:ln w="0"/>
                <a:solidFill>
                  <a:srgbClr val="FFCC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(1/3):</a:t>
            </a:r>
            <a:endParaRPr lang="en-US" sz="3600" b="0" i="1" cap="none" spc="0" dirty="0">
              <a:ln w="0"/>
              <a:solidFill>
                <a:srgbClr val="FFCC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1393137"/>
            <a:ext cx="9144000" cy="36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0" rIns="28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Jules LEFEVERE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Gerard HAELEWIJN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Agnes GOETHALS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Georgette NOPPE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Raymond PANNEEL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Marcel LEDOUX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BE" altLang="nl-BE" sz="3400" b="1" spc="300" dirty="0">
                <a:solidFill>
                  <a:schemeClr val="bg1"/>
                </a:solidFill>
              </a:rPr>
              <a:t>Michel VANCLOOSTER</a:t>
            </a:r>
          </a:p>
        </p:txBody>
      </p:sp>
    </p:spTree>
    <p:extLst>
      <p:ext uri="{BB962C8B-B14F-4D97-AF65-F5344CB8AC3E}">
        <p14:creationId xmlns:p14="http://schemas.microsoft.com/office/powerpoint/2010/main" val="2672619327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4400" b="1" dirty="0">
            <a:solidFill>
              <a:srgbClr val="FF0000"/>
            </a:solidFill>
          </a:defRPr>
        </a:defPPr>
      </a:lstStyle>
    </a:txDef>
  </a:objectDefaults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23683</TotalTime>
  <Words>314</Words>
  <Application>Microsoft Office PowerPoint</Application>
  <PresentationFormat>On-screen Show (16:9)</PresentationFormat>
  <Paragraphs>181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1_Standaardontwerp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Kristof Desmet</dc:creator>
  <cp:lastModifiedBy>Peter Dermul</cp:lastModifiedBy>
  <cp:revision>1061</cp:revision>
  <cp:lastPrinted>2020-10-31T14:47:12Z</cp:lastPrinted>
  <dcterms:created xsi:type="dcterms:W3CDTF">2007-04-25T07:54:56Z</dcterms:created>
  <dcterms:modified xsi:type="dcterms:W3CDTF">2020-10-31T16:06:06Z</dcterms:modified>
</cp:coreProperties>
</file>