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98" r:id="rId2"/>
    <p:sldId id="299" r:id="rId3"/>
    <p:sldId id="287" r:id="rId4"/>
    <p:sldId id="259" r:id="rId5"/>
    <p:sldId id="266" r:id="rId6"/>
    <p:sldId id="275" r:id="rId7"/>
    <p:sldId id="300" r:id="rId8"/>
    <p:sldId id="260" r:id="rId9"/>
    <p:sldId id="301" r:id="rId10"/>
    <p:sldId id="263" r:id="rId11"/>
    <p:sldId id="276" r:id="rId12"/>
    <p:sldId id="278" r:id="rId13"/>
    <p:sldId id="272" r:id="rId14"/>
    <p:sldId id="264" r:id="rId15"/>
    <p:sldId id="279" r:id="rId16"/>
    <p:sldId id="273" r:id="rId17"/>
    <p:sldId id="288" r:id="rId18"/>
    <p:sldId id="289" r:id="rId19"/>
    <p:sldId id="290" r:id="rId20"/>
    <p:sldId id="291" r:id="rId21"/>
    <p:sldId id="274" r:id="rId22"/>
    <p:sldId id="265" r:id="rId23"/>
    <p:sldId id="292" r:id="rId24"/>
    <p:sldId id="293" r:id="rId25"/>
    <p:sldId id="280" r:id="rId26"/>
    <p:sldId id="267" r:id="rId27"/>
    <p:sldId id="257" r:id="rId28"/>
    <p:sldId id="294" r:id="rId29"/>
    <p:sldId id="282" r:id="rId30"/>
    <p:sldId id="281" r:id="rId31"/>
    <p:sldId id="258" r:id="rId32"/>
    <p:sldId id="283" r:id="rId33"/>
    <p:sldId id="284" r:id="rId34"/>
    <p:sldId id="285" r:id="rId35"/>
    <p:sldId id="286" r:id="rId36"/>
    <p:sldId id="268" r:id="rId37"/>
    <p:sldId id="270" r:id="rId38"/>
    <p:sldId id="271" r:id="rId39"/>
    <p:sldId id="277" r:id="rId40"/>
  </p:sldIdLst>
  <p:sldSz cx="10688638" cy="7562850"/>
  <p:notesSz cx="6669088" cy="9926638"/>
  <p:defaultTextStyle>
    <a:defPPr>
      <a:defRPr lang="nl-NL"/>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3907" autoAdjust="0"/>
  </p:normalViewPr>
  <p:slideViewPr>
    <p:cSldViewPr snapToGrid="0" snapToObjects="1">
      <p:cViewPr varScale="1">
        <p:scale>
          <a:sx n="67" d="100"/>
          <a:sy n="67" d="100"/>
        </p:scale>
        <p:origin x="1474" y="53"/>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3AD656F-5756-403F-9F7E-21780831FBB1}" type="datetimeFigureOut">
              <a:rPr lang="en-US" smtClean="0"/>
              <a:t>1/23/2024</a:t>
            </a:fld>
            <a:endParaRPr lang="en-US"/>
          </a:p>
        </p:txBody>
      </p:sp>
      <p:sp>
        <p:nvSpPr>
          <p:cNvPr id="4" name="Tijdelijke aanduiding voor voettekst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12964A06-7D9B-4448-9546-BFB176EBE0DC}" type="slidenum">
              <a:rPr lang="en-US" smtClean="0"/>
              <a:t>‹nr.›</a:t>
            </a:fld>
            <a:endParaRPr lang="en-US"/>
          </a:p>
        </p:txBody>
      </p:sp>
    </p:spTree>
    <p:extLst>
      <p:ext uri="{BB962C8B-B14F-4D97-AF65-F5344CB8AC3E}">
        <p14:creationId xmlns:p14="http://schemas.microsoft.com/office/powerpoint/2010/main" val="4237892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7FA8454-1CAD-4B29-BFBA-9A882374C1A7}" type="datetimeFigureOut">
              <a:rPr lang="en-US" smtClean="0"/>
              <a:t>1/23/2024</a:t>
            </a:fld>
            <a:endParaRPr lang="en-US"/>
          </a:p>
        </p:txBody>
      </p:sp>
      <p:sp>
        <p:nvSpPr>
          <p:cNvPr id="4" name="Tijdelijke aanduiding voor dia-afbeelding 3"/>
          <p:cNvSpPr>
            <a:spLocks noGrp="1" noRot="1" noChangeAspect="1"/>
          </p:cNvSpPr>
          <p:nvPr>
            <p:ph type="sldImg" idx="2"/>
          </p:nvPr>
        </p:nvSpPr>
        <p:spPr>
          <a:xfrm>
            <a:off x="968375" y="1241425"/>
            <a:ext cx="47323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9F24D9E-D4CD-4E85-BAA7-3D364FA4A0FB}" type="slidenum">
              <a:rPr lang="en-US" smtClean="0"/>
              <a:t>‹nr.›</a:t>
            </a:fld>
            <a:endParaRPr lang="en-US"/>
          </a:p>
        </p:txBody>
      </p:sp>
    </p:spTree>
    <p:extLst>
      <p:ext uri="{BB962C8B-B14F-4D97-AF65-F5344CB8AC3E}">
        <p14:creationId xmlns:p14="http://schemas.microsoft.com/office/powerpoint/2010/main" val="343817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4</a:t>
            </a:fld>
            <a:endParaRPr lang="en-US"/>
          </a:p>
        </p:txBody>
      </p:sp>
    </p:spTree>
    <p:extLst>
      <p:ext uri="{BB962C8B-B14F-4D97-AF65-F5344CB8AC3E}">
        <p14:creationId xmlns:p14="http://schemas.microsoft.com/office/powerpoint/2010/main" val="121442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13</a:t>
            </a:fld>
            <a:endParaRPr lang="en-US"/>
          </a:p>
        </p:txBody>
      </p:sp>
    </p:spTree>
    <p:extLst>
      <p:ext uri="{BB962C8B-B14F-4D97-AF65-F5344CB8AC3E}">
        <p14:creationId xmlns:p14="http://schemas.microsoft.com/office/powerpoint/2010/main" val="255735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14</a:t>
            </a:fld>
            <a:endParaRPr lang="en-US"/>
          </a:p>
        </p:txBody>
      </p:sp>
    </p:spTree>
    <p:extLst>
      <p:ext uri="{BB962C8B-B14F-4D97-AF65-F5344CB8AC3E}">
        <p14:creationId xmlns:p14="http://schemas.microsoft.com/office/powerpoint/2010/main" val="25010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15</a:t>
            </a:fld>
            <a:endParaRPr lang="en-US"/>
          </a:p>
        </p:txBody>
      </p:sp>
    </p:spTree>
    <p:extLst>
      <p:ext uri="{BB962C8B-B14F-4D97-AF65-F5344CB8AC3E}">
        <p14:creationId xmlns:p14="http://schemas.microsoft.com/office/powerpoint/2010/main" val="204734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16</a:t>
            </a:fld>
            <a:endParaRPr lang="en-US"/>
          </a:p>
        </p:txBody>
      </p:sp>
    </p:spTree>
    <p:extLst>
      <p:ext uri="{BB962C8B-B14F-4D97-AF65-F5344CB8AC3E}">
        <p14:creationId xmlns:p14="http://schemas.microsoft.com/office/powerpoint/2010/main" val="365055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17</a:t>
            </a:fld>
            <a:endParaRPr lang="en-US"/>
          </a:p>
        </p:txBody>
      </p:sp>
    </p:spTree>
    <p:extLst>
      <p:ext uri="{BB962C8B-B14F-4D97-AF65-F5344CB8AC3E}">
        <p14:creationId xmlns:p14="http://schemas.microsoft.com/office/powerpoint/2010/main" val="304857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18</a:t>
            </a:fld>
            <a:endParaRPr lang="en-US"/>
          </a:p>
        </p:txBody>
      </p:sp>
    </p:spTree>
    <p:extLst>
      <p:ext uri="{BB962C8B-B14F-4D97-AF65-F5344CB8AC3E}">
        <p14:creationId xmlns:p14="http://schemas.microsoft.com/office/powerpoint/2010/main" val="2824840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19</a:t>
            </a:fld>
            <a:endParaRPr lang="en-US"/>
          </a:p>
        </p:txBody>
      </p:sp>
    </p:spTree>
    <p:extLst>
      <p:ext uri="{BB962C8B-B14F-4D97-AF65-F5344CB8AC3E}">
        <p14:creationId xmlns:p14="http://schemas.microsoft.com/office/powerpoint/2010/main" val="118045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20</a:t>
            </a:fld>
            <a:endParaRPr lang="en-US"/>
          </a:p>
        </p:txBody>
      </p:sp>
    </p:spTree>
    <p:extLst>
      <p:ext uri="{BB962C8B-B14F-4D97-AF65-F5344CB8AC3E}">
        <p14:creationId xmlns:p14="http://schemas.microsoft.com/office/powerpoint/2010/main" val="365215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21</a:t>
            </a:fld>
            <a:endParaRPr lang="en-US"/>
          </a:p>
        </p:txBody>
      </p:sp>
    </p:spTree>
    <p:extLst>
      <p:ext uri="{BB962C8B-B14F-4D97-AF65-F5344CB8AC3E}">
        <p14:creationId xmlns:p14="http://schemas.microsoft.com/office/powerpoint/2010/main" val="109787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22</a:t>
            </a:fld>
            <a:endParaRPr lang="en-US"/>
          </a:p>
        </p:txBody>
      </p:sp>
    </p:spTree>
    <p:extLst>
      <p:ext uri="{BB962C8B-B14F-4D97-AF65-F5344CB8AC3E}">
        <p14:creationId xmlns:p14="http://schemas.microsoft.com/office/powerpoint/2010/main" val="138143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5</a:t>
            </a:fld>
            <a:endParaRPr lang="en-US"/>
          </a:p>
        </p:txBody>
      </p:sp>
    </p:spTree>
    <p:extLst>
      <p:ext uri="{BB962C8B-B14F-4D97-AF65-F5344CB8AC3E}">
        <p14:creationId xmlns:p14="http://schemas.microsoft.com/office/powerpoint/2010/main" val="351117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23</a:t>
            </a:fld>
            <a:endParaRPr lang="en-US"/>
          </a:p>
        </p:txBody>
      </p:sp>
    </p:spTree>
    <p:extLst>
      <p:ext uri="{BB962C8B-B14F-4D97-AF65-F5344CB8AC3E}">
        <p14:creationId xmlns:p14="http://schemas.microsoft.com/office/powerpoint/2010/main" val="156063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25</a:t>
            </a:fld>
            <a:endParaRPr lang="en-US"/>
          </a:p>
        </p:txBody>
      </p:sp>
    </p:spTree>
    <p:extLst>
      <p:ext uri="{BB962C8B-B14F-4D97-AF65-F5344CB8AC3E}">
        <p14:creationId xmlns:p14="http://schemas.microsoft.com/office/powerpoint/2010/main" val="321631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26</a:t>
            </a:fld>
            <a:endParaRPr lang="en-US"/>
          </a:p>
        </p:txBody>
      </p:sp>
    </p:spTree>
    <p:extLst>
      <p:ext uri="{BB962C8B-B14F-4D97-AF65-F5344CB8AC3E}">
        <p14:creationId xmlns:p14="http://schemas.microsoft.com/office/powerpoint/2010/main" val="2435493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27</a:t>
            </a:fld>
            <a:endParaRPr lang="en-US"/>
          </a:p>
        </p:txBody>
      </p:sp>
    </p:spTree>
    <p:extLst>
      <p:ext uri="{BB962C8B-B14F-4D97-AF65-F5344CB8AC3E}">
        <p14:creationId xmlns:p14="http://schemas.microsoft.com/office/powerpoint/2010/main" val="199795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28</a:t>
            </a:fld>
            <a:endParaRPr lang="en-US"/>
          </a:p>
        </p:txBody>
      </p:sp>
    </p:spTree>
    <p:extLst>
      <p:ext uri="{BB962C8B-B14F-4D97-AF65-F5344CB8AC3E}">
        <p14:creationId xmlns:p14="http://schemas.microsoft.com/office/powerpoint/2010/main" val="3344949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29</a:t>
            </a:fld>
            <a:endParaRPr lang="en-US"/>
          </a:p>
        </p:txBody>
      </p:sp>
    </p:spTree>
    <p:extLst>
      <p:ext uri="{BB962C8B-B14F-4D97-AF65-F5344CB8AC3E}">
        <p14:creationId xmlns:p14="http://schemas.microsoft.com/office/powerpoint/2010/main" val="2105102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30</a:t>
            </a:fld>
            <a:endParaRPr lang="en-US"/>
          </a:p>
        </p:txBody>
      </p:sp>
    </p:spTree>
    <p:extLst>
      <p:ext uri="{BB962C8B-B14F-4D97-AF65-F5344CB8AC3E}">
        <p14:creationId xmlns:p14="http://schemas.microsoft.com/office/powerpoint/2010/main" val="2424299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31</a:t>
            </a:fld>
            <a:endParaRPr lang="en-US"/>
          </a:p>
        </p:txBody>
      </p:sp>
    </p:spTree>
    <p:extLst>
      <p:ext uri="{BB962C8B-B14F-4D97-AF65-F5344CB8AC3E}">
        <p14:creationId xmlns:p14="http://schemas.microsoft.com/office/powerpoint/2010/main" val="754453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32</a:t>
            </a:fld>
            <a:endParaRPr lang="en-US"/>
          </a:p>
        </p:txBody>
      </p:sp>
    </p:spTree>
    <p:extLst>
      <p:ext uri="{BB962C8B-B14F-4D97-AF65-F5344CB8AC3E}">
        <p14:creationId xmlns:p14="http://schemas.microsoft.com/office/powerpoint/2010/main" val="3960389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33</a:t>
            </a:fld>
            <a:endParaRPr lang="en-US"/>
          </a:p>
        </p:txBody>
      </p:sp>
    </p:spTree>
    <p:extLst>
      <p:ext uri="{BB962C8B-B14F-4D97-AF65-F5344CB8AC3E}">
        <p14:creationId xmlns:p14="http://schemas.microsoft.com/office/powerpoint/2010/main" val="82178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6</a:t>
            </a:fld>
            <a:endParaRPr lang="en-US"/>
          </a:p>
        </p:txBody>
      </p:sp>
    </p:spTree>
    <p:extLst>
      <p:ext uri="{BB962C8B-B14F-4D97-AF65-F5344CB8AC3E}">
        <p14:creationId xmlns:p14="http://schemas.microsoft.com/office/powerpoint/2010/main" val="4122572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34</a:t>
            </a:fld>
            <a:endParaRPr lang="en-US"/>
          </a:p>
        </p:txBody>
      </p:sp>
    </p:spTree>
    <p:extLst>
      <p:ext uri="{BB962C8B-B14F-4D97-AF65-F5344CB8AC3E}">
        <p14:creationId xmlns:p14="http://schemas.microsoft.com/office/powerpoint/2010/main" val="3386064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35</a:t>
            </a:fld>
            <a:endParaRPr lang="en-US"/>
          </a:p>
        </p:txBody>
      </p:sp>
    </p:spTree>
    <p:extLst>
      <p:ext uri="{BB962C8B-B14F-4D97-AF65-F5344CB8AC3E}">
        <p14:creationId xmlns:p14="http://schemas.microsoft.com/office/powerpoint/2010/main" val="2238034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36</a:t>
            </a:fld>
            <a:endParaRPr lang="en-US"/>
          </a:p>
        </p:txBody>
      </p:sp>
    </p:spTree>
    <p:extLst>
      <p:ext uri="{BB962C8B-B14F-4D97-AF65-F5344CB8AC3E}">
        <p14:creationId xmlns:p14="http://schemas.microsoft.com/office/powerpoint/2010/main" val="3269878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37</a:t>
            </a:fld>
            <a:endParaRPr lang="en-US"/>
          </a:p>
        </p:txBody>
      </p:sp>
    </p:spTree>
    <p:extLst>
      <p:ext uri="{BB962C8B-B14F-4D97-AF65-F5344CB8AC3E}">
        <p14:creationId xmlns:p14="http://schemas.microsoft.com/office/powerpoint/2010/main" val="768984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38</a:t>
            </a:fld>
            <a:endParaRPr lang="en-US"/>
          </a:p>
        </p:txBody>
      </p:sp>
    </p:spTree>
    <p:extLst>
      <p:ext uri="{BB962C8B-B14F-4D97-AF65-F5344CB8AC3E}">
        <p14:creationId xmlns:p14="http://schemas.microsoft.com/office/powerpoint/2010/main" val="785338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39</a:t>
            </a:fld>
            <a:endParaRPr lang="en-US"/>
          </a:p>
        </p:txBody>
      </p:sp>
    </p:spTree>
    <p:extLst>
      <p:ext uri="{BB962C8B-B14F-4D97-AF65-F5344CB8AC3E}">
        <p14:creationId xmlns:p14="http://schemas.microsoft.com/office/powerpoint/2010/main" val="80243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7</a:t>
            </a:fld>
            <a:endParaRPr lang="en-US"/>
          </a:p>
        </p:txBody>
      </p:sp>
    </p:spTree>
    <p:extLst>
      <p:ext uri="{BB962C8B-B14F-4D97-AF65-F5344CB8AC3E}">
        <p14:creationId xmlns:p14="http://schemas.microsoft.com/office/powerpoint/2010/main" val="340900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8</a:t>
            </a:fld>
            <a:endParaRPr lang="en-US"/>
          </a:p>
        </p:txBody>
      </p:sp>
    </p:spTree>
    <p:extLst>
      <p:ext uri="{BB962C8B-B14F-4D97-AF65-F5344CB8AC3E}">
        <p14:creationId xmlns:p14="http://schemas.microsoft.com/office/powerpoint/2010/main" val="22419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9</a:t>
            </a:fld>
            <a:endParaRPr lang="en-US"/>
          </a:p>
        </p:txBody>
      </p:sp>
    </p:spTree>
    <p:extLst>
      <p:ext uri="{BB962C8B-B14F-4D97-AF65-F5344CB8AC3E}">
        <p14:creationId xmlns:p14="http://schemas.microsoft.com/office/powerpoint/2010/main" val="43430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10</a:t>
            </a:fld>
            <a:endParaRPr lang="en-US"/>
          </a:p>
        </p:txBody>
      </p:sp>
    </p:spTree>
    <p:extLst>
      <p:ext uri="{BB962C8B-B14F-4D97-AF65-F5344CB8AC3E}">
        <p14:creationId xmlns:p14="http://schemas.microsoft.com/office/powerpoint/2010/main" val="248055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11</a:t>
            </a:fld>
            <a:endParaRPr lang="en-US"/>
          </a:p>
        </p:txBody>
      </p:sp>
    </p:spTree>
    <p:extLst>
      <p:ext uri="{BB962C8B-B14F-4D97-AF65-F5344CB8AC3E}">
        <p14:creationId xmlns:p14="http://schemas.microsoft.com/office/powerpoint/2010/main" val="288628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A9F24D9E-D4CD-4E85-BAA7-3D364FA4A0FB}" type="slidenum">
              <a:rPr lang="en-US" smtClean="0"/>
              <a:t>12</a:t>
            </a:fld>
            <a:endParaRPr lang="en-US"/>
          </a:p>
        </p:txBody>
      </p:sp>
    </p:spTree>
    <p:extLst>
      <p:ext uri="{BB962C8B-B14F-4D97-AF65-F5344CB8AC3E}">
        <p14:creationId xmlns:p14="http://schemas.microsoft.com/office/powerpoint/2010/main" val="30942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801648" y="2349386"/>
            <a:ext cx="9085342" cy="1621111"/>
          </a:xfrm>
        </p:spPr>
        <p:txBody>
          <a:bodyPr/>
          <a:lstStyle/>
          <a:p>
            <a:r>
              <a:rPr lang="nl-BE"/>
              <a:t>Titelstijl van model bewerken</a:t>
            </a:r>
            <a:endParaRPr lang="nl-NL"/>
          </a:p>
        </p:txBody>
      </p:sp>
      <p:sp>
        <p:nvSpPr>
          <p:cNvPr id="3" name="Subtitel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nl-BE"/>
              <a:t>Klik om de titelstijl van het model te bewerken</a:t>
            </a:r>
            <a:endParaRPr lang="nl-NL"/>
          </a:p>
        </p:txBody>
      </p:sp>
      <p:sp>
        <p:nvSpPr>
          <p:cNvPr id="4" name="Tijdelijke aanduiding voor datum 3"/>
          <p:cNvSpPr>
            <a:spLocks noGrp="1"/>
          </p:cNvSpPr>
          <p:nvPr>
            <p:ph type="dt" sz="half" idx="10"/>
          </p:nvPr>
        </p:nvSpPr>
        <p:spPr/>
        <p:txBody>
          <a:bodyPr/>
          <a:lstStyle/>
          <a:p>
            <a:fld id="{C2844643-B45A-4E44-9CA6-EDE3C49D35D5}" type="datetimeFigureOut">
              <a:rPr lang="nl-NL" smtClean="0"/>
              <a:t>23-1-2024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137087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C2844643-B45A-4E44-9CA6-EDE3C49D35D5}" type="datetimeFigureOut">
              <a:rPr lang="nl-NL" smtClean="0"/>
              <a:t>23-1-2024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104601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749262" y="302865"/>
            <a:ext cx="2404944" cy="6452932"/>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534432" y="302865"/>
            <a:ext cx="7036687" cy="6452932"/>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C2844643-B45A-4E44-9CA6-EDE3C49D35D5}" type="datetimeFigureOut">
              <a:rPr lang="nl-NL" smtClean="0"/>
              <a:t>23-1-2024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299459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C2844643-B45A-4E44-9CA6-EDE3C49D35D5}" type="datetimeFigureOut">
              <a:rPr lang="nl-NL" smtClean="0"/>
              <a:t>23-1-2024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219857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44329" y="4859832"/>
            <a:ext cx="9085342" cy="1502066"/>
          </a:xfrm>
        </p:spPr>
        <p:txBody>
          <a:bodyPr anchor="t"/>
          <a:lstStyle>
            <a:lvl1pPr algn="l">
              <a:defRPr sz="4600" b="1" cap="all"/>
            </a:lvl1pPr>
          </a:lstStyle>
          <a:p>
            <a:r>
              <a:rPr lang="nl-BE"/>
              <a:t>Titelstijl van model bewerken</a:t>
            </a:r>
            <a:endParaRPr lang="nl-NL"/>
          </a:p>
        </p:txBody>
      </p:sp>
      <p:sp>
        <p:nvSpPr>
          <p:cNvPr id="3" name="Tijdelijke aanduiding voor tekst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C2844643-B45A-4E44-9CA6-EDE3C49D35D5}" type="datetimeFigureOut">
              <a:rPr lang="nl-NL" smtClean="0"/>
              <a:t>23-1-2024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70507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C2844643-B45A-4E44-9CA6-EDE3C49D35D5}" type="datetimeFigureOut">
              <a:rPr lang="nl-NL" smtClean="0"/>
              <a:t>23-1-2024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172372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nl-BE"/>
              <a:t>Klik om de tekststijl van het model te bewerken</a:t>
            </a:r>
          </a:p>
        </p:txBody>
      </p:sp>
      <p:sp>
        <p:nvSpPr>
          <p:cNvPr id="4" name="Tijdelijke aanduiding voor inhoud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nl-BE"/>
              <a:t>Klik om de tekststijl van het model te bewerken</a:t>
            </a:r>
          </a:p>
        </p:txBody>
      </p:sp>
      <p:sp>
        <p:nvSpPr>
          <p:cNvPr id="6" name="Tijdelijke aanduiding voor inhoud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C2844643-B45A-4E44-9CA6-EDE3C49D35D5}" type="datetimeFigureOut">
              <a:rPr lang="nl-NL" smtClean="0"/>
              <a:t>23-1-2024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18621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C2844643-B45A-4E44-9CA6-EDE3C49D35D5}" type="datetimeFigureOut">
              <a:rPr lang="nl-NL" smtClean="0"/>
              <a:t>23-1-2024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20301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2844643-B45A-4E44-9CA6-EDE3C49D35D5}" type="datetimeFigureOut">
              <a:rPr lang="nl-NL" smtClean="0"/>
              <a:t>23-1-2024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177560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4433" y="301113"/>
            <a:ext cx="3516488" cy="1281483"/>
          </a:xfrm>
        </p:spPr>
        <p:txBody>
          <a:bodyPr anchor="b"/>
          <a:lstStyle>
            <a:lvl1pPr algn="l">
              <a:defRPr sz="2300" b="1"/>
            </a:lvl1pPr>
          </a:lstStyle>
          <a:p>
            <a:r>
              <a:rPr lang="nl-BE"/>
              <a:t>Titelstijl van model bewerken</a:t>
            </a:r>
            <a:endParaRPr lang="nl-NL"/>
          </a:p>
        </p:txBody>
      </p:sp>
      <p:sp>
        <p:nvSpPr>
          <p:cNvPr id="3" name="Tijdelijke aanduiding voor inhoud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C2844643-B45A-4E44-9CA6-EDE3C49D35D5}" type="datetimeFigureOut">
              <a:rPr lang="nl-NL" smtClean="0"/>
              <a:t>23-1-2024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371867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095048" y="5293995"/>
            <a:ext cx="6413183" cy="624986"/>
          </a:xfrm>
        </p:spPr>
        <p:txBody>
          <a:bodyPr anchor="b"/>
          <a:lstStyle>
            <a:lvl1pPr algn="l">
              <a:defRPr sz="2300" b="1"/>
            </a:lvl1pPr>
          </a:lstStyle>
          <a:p>
            <a:r>
              <a:rPr lang="nl-BE"/>
              <a:t>Titelstijl van model bewerken</a:t>
            </a:r>
            <a:endParaRPr lang="nl-NL"/>
          </a:p>
        </p:txBody>
      </p:sp>
      <p:sp>
        <p:nvSpPr>
          <p:cNvPr id="3" name="Tijdelijke aanduiding voor afbeelding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nl-NL"/>
          </a:p>
        </p:txBody>
      </p:sp>
      <p:sp>
        <p:nvSpPr>
          <p:cNvPr id="4" name="Tijdelijke aanduiding voor tekst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C2844643-B45A-4E44-9CA6-EDE3C49D35D5}" type="datetimeFigureOut">
              <a:rPr lang="nl-NL" smtClean="0"/>
              <a:t>23-1-2024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34CBBC4-B86C-764B-82ED-1E69BB614C42}" type="slidenum">
              <a:rPr lang="nl-NL" smtClean="0"/>
              <a:t>‹nr.›</a:t>
            </a:fld>
            <a:endParaRPr lang="nl-NL"/>
          </a:p>
        </p:txBody>
      </p:sp>
    </p:spTree>
    <p:extLst>
      <p:ext uri="{BB962C8B-B14F-4D97-AF65-F5344CB8AC3E}">
        <p14:creationId xmlns:p14="http://schemas.microsoft.com/office/powerpoint/2010/main" val="146188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nl-BE"/>
              <a:t>Titelstijl van model bewerken</a:t>
            </a:r>
            <a:endParaRPr lang="nl-NL"/>
          </a:p>
        </p:txBody>
      </p:sp>
      <p:sp>
        <p:nvSpPr>
          <p:cNvPr id="3" name="Tijdelijke aanduiding voor tekst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C2844643-B45A-4E44-9CA6-EDE3C49D35D5}" type="datetimeFigureOut">
              <a:rPr lang="nl-NL" smtClean="0"/>
              <a:t>23-1-2024</a:t>
            </a:fld>
            <a:endParaRPr lang="nl-NL"/>
          </a:p>
        </p:txBody>
      </p:sp>
      <p:sp>
        <p:nvSpPr>
          <p:cNvPr id="5" name="Tijdelijke aanduiding voor voettekst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734CBBC4-B86C-764B-82ED-1E69BB614C42}" type="slidenum">
              <a:rPr lang="nl-NL" smtClean="0"/>
              <a:t>‹nr.›</a:t>
            </a:fld>
            <a:endParaRPr lang="nl-NL"/>
          </a:p>
        </p:txBody>
      </p:sp>
    </p:spTree>
    <p:extLst>
      <p:ext uri="{BB962C8B-B14F-4D97-AF65-F5344CB8AC3E}">
        <p14:creationId xmlns:p14="http://schemas.microsoft.com/office/powerpoint/2010/main" val="57559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nl-NL"/>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PPT_COVER.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5" name="Afgeronde rechthoek 4"/>
          <p:cNvSpPr/>
          <p:nvPr/>
        </p:nvSpPr>
        <p:spPr>
          <a:xfrm>
            <a:off x="1526821" y="3517439"/>
            <a:ext cx="6861448" cy="649263"/>
          </a:xfrm>
          <a:prstGeom prst="roundRect">
            <a:avLst/>
          </a:prstGeom>
          <a:solidFill>
            <a:srgbClr val="DB00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kstvak 5"/>
          <p:cNvSpPr txBox="1"/>
          <p:nvPr/>
        </p:nvSpPr>
        <p:spPr>
          <a:xfrm>
            <a:off x="2061532" y="3435433"/>
            <a:ext cx="6699461" cy="646331"/>
          </a:xfrm>
          <a:prstGeom prst="rect">
            <a:avLst/>
          </a:prstGeom>
          <a:noFill/>
        </p:spPr>
        <p:txBody>
          <a:bodyPr wrap="square" rtlCol="0">
            <a:spAutoFit/>
          </a:bodyPr>
          <a:lstStyle/>
          <a:p>
            <a:r>
              <a:rPr lang="nl-NL" sz="3600" dirty="0" smtClean="0">
                <a:solidFill>
                  <a:schemeClr val="bg1"/>
                </a:solidFill>
              </a:rPr>
              <a:t>Avond 10: Wat heeft Hij gedaan</a:t>
            </a:r>
            <a:endParaRPr lang="nl-NL" sz="3600" dirty="0">
              <a:solidFill>
                <a:schemeClr val="bg1"/>
              </a:solidFill>
            </a:endParaRPr>
          </a:p>
        </p:txBody>
      </p:sp>
    </p:spTree>
    <p:extLst>
      <p:ext uri="{BB962C8B-B14F-4D97-AF65-F5344CB8AC3E}">
        <p14:creationId xmlns:p14="http://schemas.microsoft.com/office/powerpoint/2010/main" val="193358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a:extLst>
              <a:ext uri="{FF2B5EF4-FFF2-40B4-BE49-F238E27FC236}">
                <a16:creationId xmlns:a16="http://schemas.microsoft.com/office/drawing/2014/main" id="{69DFB757-8D1C-4F0C-A963-64514BFA7248}"/>
              </a:ext>
            </a:extLst>
          </p:cNvPr>
          <p:cNvSpPr>
            <a:spLocks noGrp="1"/>
          </p:cNvSpPr>
          <p:nvPr>
            <p:ph idx="1"/>
          </p:nvPr>
        </p:nvSpPr>
        <p:spPr>
          <a:xfrm>
            <a:off x="746366" y="1818232"/>
            <a:ext cx="6680594" cy="4991131"/>
          </a:xfrm>
        </p:spPr>
        <p:txBody>
          <a:bodyPr/>
          <a:lstStyle/>
          <a:p>
            <a:r>
              <a:rPr lang="nl-BE" dirty="0"/>
              <a:t>Historische kern </a:t>
            </a:r>
          </a:p>
          <a:p>
            <a:r>
              <a:rPr lang="nl-BE" dirty="0"/>
              <a:t>Gelovige geduid en </a:t>
            </a:r>
            <a:r>
              <a:rPr lang="nl-BE" dirty="0" smtClean="0"/>
              <a:t>verklaard</a:t>
            </a:r>
            <a:endParaRPr lang="nl-BE" dirty="0"/>
          </a:p>
          <a:p>
            <a:r>
              <a:rPr lang="nl-BE" b="1" dirty="0"/>
              <a:t>God geeft </a:t>
            </a:r>
            <a:r>
              <a:rPr lang="nl-BE" b="1" dirty="0" smtClean="0"/>
              <a:t>zich</a:t>
            </a:r>
            <a:br>
              <a:rPr lang="nl-BE" b="1" dirty="0" smtClean="0"/>
            </a:br>
            <a:r>
              <a:rPr lang="nl-BE" b="1" dirty="0" smtClean="0"/>
              <a:t>te kennen</a:t>
            </a:r>
            <a:endParaRPr lang="nl-BE" b="1" dirty="0"/>
          </a:p>
        </p:txBody>
      </p:sp>
      <p:pic>
        <p:nvPicPr>
          <p:cNvPr id="5" name="Afbeelding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57986" y="3331154"/>
            <a:ext cx="4753408" cy="3625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el 3"/>
          <p:cNvSpPr>
            <a:spLocks noGrp="1"/>
          </p:cNvSpPr>
          <p:nvPr>
            <p:ph type="title"/>
          </p:nvPr>
        </p:nvSpPr>
        <p:spPr>
          <a:xfrm>
            <a:off x="534432" y="504191"/>
            <a:ext cx="9619774" cy="1260475"/>
          </a:xfrm>
        </p:spPr>
        <p:txBody>
          <a:bodyPr/>
          <a:lstStyle/>
          <a:p>
            <a:r>
              <a:rPr lang="nl-BE" dirty="0" smtClean="0"/>
              <a:t>2.2. Feit en duiding</a:t>
            </a:r>
            <a:endParaRPr lang="en-US" dirty="0"/>
          </a:p>
        </p:txBody>
      </p:sp>
    </p:spTree>
    <p:extLst>
      <p:ext uri="{BB962C8B-B14F-4D97-AF65-F5344CB8AC3E}">
        <p14:creationId xmlns:p14="http://schemas.microsoft.com/office/powerpoint/2010/main" val="44190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5190205" y="1419318"/>
            <a:ext cx="5754926" cy="4991131"/>
          </a:xfrm>
        </p:spPr>
        <p:txBody>
          <a:bodyPr/>
          <a:lstStyle/>
          <a:p>
            <a:r>
              <a:rPr lang="nl-BE" dirty="0" smtClean="0"/>
              <a:t>“Zonder twijfel heeft </a:t>
            </a:r>
            <a:br>
              <a:rPr lang="nl-BE" dirty="0" smtClean="0"/>
            </a:br>
            <a:r>
              <a:rPr lang="nl-BE" dirty="0" smtClean="0"/>
              <a:t>Hij genezen”</a:t>
            </a:r>
          </a:p>
          <a:p>
            <a:r>
              <a:rPr lang="nl-BE" dirty="0" smtClean="0"/>
              <a:t>Toch geen journalistenverslag!</a:t>
            </a:r>
          </a:p>
          <a:p>
            <a:r>
              <a:rPr lang="nl-BE" dirty="0" smtClean="0"/>
              <a:t>Vertrekken vanuit de Paaservaring</a:t>
            </a:r>
            <a:endParaRPr lang="nl-BE" dirty="0"/>
          </a:p>
          <a:p>
            <a:r>
              <a:rPr lang="nl-BE" dirty="0" smtClean="0"/>
              <a:t>Een ontmoeting met </a:t>
            </a:r>
            <a:br>
              <a:rPr lang="nl-BE" dirty="0" smtClean="0"/>
            </a:br>
            <a:r>
              <a:rPr lang="nl-BE" dirty="0" smtClean="0"/>
              <a:t>de verrezene</a:t>
            </a:r>
            <a:endParaRPr lang="nl-BE" dirty="0"/>
          </a:p>
          <a:p>
            <a:endParaRPr lang="en-US" dirty="0"/>
          </a:p>
        </p:txBody>
      </p:sp>
      <p:pic>
        <p:nvPicPr>
          <p:cNvPr id="2050" name="Picture 2" descr="man sitting on bench reading newspap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7787" y="1555111"/>
            <a:ext cx="4326131" cy="2889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627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152400"/>
            <a:ext cx="10688638" cy="7556392"/>
          </a:xfrm>
          <a:prstGeom prst="rect">
            <a:avLst/>
          </a:prstGeom>
        </p:spPr>
      </p:pic>
      <p:pic>
        <p:nvPicPr>
          <p:cNvPr id="7" name="Afbeelding 6"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879766" y="1174231"/>
            <a:ext cx="9619774" cy="2238374"/>
          </a:xfrm>
        </p:spPr>
        <p:txBody>
          <a:bodyPr>
            <a:normAutofit/>
          </a:bodyPr>
          <a:lstStyle/>
          <a:p>
            <a:r>
              <a:rPr lang="nl-BE" dirty="0" smtClean="0"/>
              <a:t>Natuurwonderverhalen</a:t>
            </a:r>
          </a:p>
          <a:p>
            <a:r>
              <a:rPr lang="nl-BE" dirty="0" smtClean="0"/>
              <a:t>Glimp van Pasen</a:t>
            </a:r>
          </a:p>
          <a:p>
            <a:r>
              <a:rPr lang="nl-BE" dirty="0" smtClean="0"/>
              <a:t>Hoe begrijpen we ze?</a:t>
            </a:r>
            <a:endParaRPr lang="en-US" dirty="0"/>
          </a:p>
        </p:txBody>
      </p:sp>
      <p:pic>
        <p:nvPicPr>
          <p:cNvPr id="4" name="Afbeelding 3"/>
          <p:cNvPicPr>
            <a:picLocks noChangeAspect="1"/>
          </p:cNvPicPr>
          <p:nvPr/>
        </p:nvPicPr>
        <p:blipFill>
          <a:blip r:embed="rId4"/>
          <a:stretch>
            <a:fillRect/>
          </a:stretch>
        </p:blipFill>
        <p:spPr>
          <a:xfrm>
            <a:off x="5909006" y="1856638"/>
            <a:ext cx="3793758" cy="4802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99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920240" y="2695947"/>
            <a:ext cx="7264400" cy="3516094"/>
          </a:xfrm>
        </p:spPr>
        <p:txBody>
          <a:bodyPr/>
          <a:lstStyle/>
          <a:p>
            <a:pPr marL="0" indent="0">
              <a:buNone/>
            </a:pPr>
            <a:r>
              <a:rPr lang="nl-BE" i="1" dirty="0" smtClean="0"/>
              <a:t>De </a:t>
            </a:r>
            <a:r>
              <a:rPr lang="nl-BE" i="1" dirty="0" err="1" smtClean="0"/>
              <a:t>schriftgeleerden</a:t>
            </a:r>
            <a:r>
              <a:rPr lang="nl-BE" i="1" dirty="0" smtClean="0"/>
              <a:t>, die van Jeruzalem waren gekomen, zeiden: Hij heeft Beëlzebul in zich, en met de hulp van de opperdemon drijft Hij de demonen uit. </a:t>
            </a:r>
            <a:r>
              <a:rPr lang="nl-BE" dirty="0" smtClean="0"/>
              <a:t>Mc, 3, 22</a:t>
            </a:r>
            <a:endParaRPr lang="en-US" i="1"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71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8933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2" name="Titel 1">
            <a:extLst>
              <a:ext uri="{FF2B5EF4-FFF2-40B4-BE49-F238E27FC236}">
                <a16:creationId xmlns:a16="http://schemas.microsoft.com/office/drawing/2014/main" id="{AE90AAEC-251F-48CF-9F4F-518D325FFE7F}"/>
              </a:ext>
            </a:extLst>
          </p:cNvPr>
          <p:cNvSpPr>
            <a:spLocks noGrp="1"/>
          </p:cNvSpPr>
          <p:nvPr>
            <p:ph type="title"/>
          </p:nvPr>
        </p:nvSpPr>
        <p:spPr>
          <a:xfrm>
            <a:off x="534432" y="380845"/>
            <a:ext cx="9619774" cy="1260475"/>
          </a:xfrm>
        </p:spPr>
        <p:txBody>
          <a:bodyPr/>
          <a:lstStyle/>
          <a:p>
            <a:r>
              <a:rPr lang="nl-BE" dirty="0"/>
              <a:t>2.3. “Hij trok weldoende rond”</a:t>
            </a:r>
          </a:p>
        </p:txBody>
      </p:sp>
      <p:sp>
        <p:nvSpPr>
          <p:cNvPr id="3" name="Tijdelijke aanduiding voor inhoud 2">
            <a:extLst>
              <a:ext uri="{FF2B5EF4-FFF2-40B4-BE49-F238E27FC236}">
                <a16:creationId xmlns:a16="http://schemas.microsoft.com/office/drawing/2014/main" id="{483A5220-1A2E-4207-B189-1B86ACE015F8}"/>
              </a:ext>
            </a:extLst>
          </p:cNvPr>
          <p:cNvSpPr>
            <a:spLocks noGrp="1"/>
          </p:cNvSpPr>
          <p:nvPr>
            <p:ph idx="1"/>
          </p:nvPr>
        </p:nvSpPr>
        <p:spPr>
          <a:xfrm>
            <a:off x="1024862" y="1898350"/>
            <a:ext cx="9129344" cy="4991131"/>
          </a:xfrm>
        </p:spPr>
        <p:txBody>
          <a:bodyPr>
            <a:normAutofit/>
          </a:bodyPr>
          <a:lstStyle/>
          <a:p>
            <a:r>
              <a:rPr lang="nl-BE" dirty="0" smtClean="0"/>
              <a:t>Woord &amp; daad samen</a:t>
            </a:r>
          </a:p>
          <a:p>
            <a:r>
              <a:rPr lang="nl-BE" dirty="0" smtClean="0"/>
              <a:t>Doorbreken van Gods heerschappij</a:t>
            </a:r>
          </a:p>
          <a:p>
            <a:r>
              <a:rPr lang="nl-BE" dirty="0" smtClean="0"/>
              <a:t>Wonderen bekijken als machtsdaden</a:t>
            </a:r>
          </a:p>
          <a:p>
            <a:pPr marL="0" indent="0">
              <a:buNone/>
            </a:pPr>
            <a:endParaRPr lang="nl-BE" dirty="0" smtClean="0"/>
          </a:p>
          <a:p>
            <a:pPr marL="0" indent="0">
              <a:buNone/>
            </a:pPr>
            <a:r>
              <a:rPr lang="nl-BE" i="1" dirty="0"/>
              <a:t>	</a:t>
            </a:r>
            <a:r>
              <a:rPr lang="nl-BE" i="1" dirty="0" smtClean="0"/>
              <a:t>	</a:t>
            </a:r>
            <a:endParaRPr lang="nl-BE" i="1" dirty="0"/>
          </a:p>
        </p:txBody>
      </p:sp>
    </p:spTree>
    <p:extLst>
      <p:ext uri="{BB962C8B-B14F-4D97-AF65-F5344CB8AC3E}">
        <p14:creationId xmlns:p14="http://schemas.microsoft.com/office/powerpoint/2010/main" val="16334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981200" y="3017521"/>
            <a:ext cx="7040880" cy="2824480"/>
          </a:xfrm>
        </p:spPr>
        <p:txBody>
          <a:bodyPr/>
          <a:lstStyle/>
          <a:p>
            <a:pPr marL="0" indent="0">
              <a:buNone/>
            </a:pPr>
            <a:r>
              <a:rPr lang="nl-BE" i="1" dirty="0" smtClean="0"/>
              <a:t>Hij </a:t>
            </a:r>
            <a:r>
              <a:rPr lang="nl-BE" i="1" dirty="0"/>
              <a:t>trok weldoende rond en </a:t>
            </a:r>
            <a:r>
              <a:rPr lang="nl-BE" i="1" dirty="0" smtClean="0"/>
              <a:t>genas allen </a:t>
            </a:r>
            <a:r>
              <a:rPr lang="nl-BE" i="1" dirty="0"/>
              <a:t>die in de macht waren </a:t>
            </a:r>
            <a:r>
              <a:rPr lang="nl-BE" i="1" dirty="0" smtClean="0"/>
              <a:t>van de </a:t>
            </a:r>
            <a:r>
              <a:rPr lang="nl-BE" i="1" dirty="0"/>
              <a:t>duivel, want God was met Hem</a:t>
            </a:r>
            <a:r>
              <a:rPr lang="nl-BE" i="1" dirty="0" smtClean="0"/>
              <a:t>. </a:t>
            </a:r>
            <a:r>
              <a:rPr lang="nl-BE" dirty="0" smtClean="0"/>
              <a:t>(Hand. 10, 38)</a:t>
            </a:r>
            <a:endParaRPr lang="nl-BE" i="1" dirty="0"/>
          </a:p>
          <a:p>
            <a:endParaRPr lang="en-US"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7185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5094698" y="1813730"/>
            <a:ext cx="5226606" cy="4991131"/>
          </a:xfrm>
        </p:spPr>
        <p:txBody>
          <a:bodyPr/>
          <a:lstStyle/>
          <a:p>
            <a:r>
              <a:rPr lang="nl-BE" dirty="0" smtClean="0"/>
              <a:t>In de macht van </a:t>
            </a:r>
            <a:br>
              <a:rPr lang="nl-BE" dirty="0" smtClean="0"/>
            </a:br>
            <a:r>
              <a:rPr lang="nl-BE" dirty="0" smtClean="0"/>
              <a:t>de boze zijn</a:t>
            </a:r>
          </a:p>
          <a:p>
            <a:r>
              <a:rPr lang="nl-BE" dirty="0" smtClean="0"/>
              <a:t>Ook: uitsluiting</a:t>
            </a:r>
          </a:p>
          <a:p>
            <a:r>
              <a:rPr lang="nl-BE" dirty="0" smtClean="0"/>
              <a:t>Kromgebogen vrouw</a:t>
            </a:r>
          </a:p>
        </p:txBody>
      </p:sp>
      <p:pic>
        <p:nvPicPr>
          <p:cNvPr id="8" name="Afbeelding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0297" y="1146865"/>
            <a:ext cx="4068229" cy="4961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214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920240" y="2976881"/>
            <a:ext cx="7264400" cy="3302000"/>
          </a:xfrm>
        </p:spPr>
        <p:txBody>
          <a:bodyPr/>
          <a:lstStyle/>
          <a:p>
            <a:pPr marL="0" indent="0">
              <a:buNone/>
            </a:pPr>
            <a:r>
              <a:rPr lang="nl-BE" i="1" dirty="0" smtClean="0"/>
              <a:t>Als Ik de demonen uitdrijf met de vinger van God, dan is kennelijk het koninkrijk van God bij jullie gekomen.</a:t>
            </a:r>
            <a:r>
              <a:rPr lang="nl-BE" dirty="0" smtClean="0"/>
              <a:t> (</a:t>
            </a:r>
            <a:r>
              <a:rPr lang="nl-BE" dirty="0" err="1" smtClean="0"/>
              <a:t>Lc</a:t>
            </a:r>
            <a:r>
              <a:rPr lang="nl-BE" dirty="0" smtClean="0"/>
              <a:t>. 11, 20)</a:t>
            </a:r>
            <a:endParaRPr lang="en-US" i="1"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54368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4927600" y="1764666"/>
            <a:ext cx="5226606" cy="4321173"/>
          </a:xfrm>
        </p:spPr>
        <p:txBody>
          <a:bodyPr>
            <a:normAutofit/>
          </a:bodyPr>
          <a:lstStyle/>
          <a:p>
            <a:r>
              <a:rPr lang="nl-BE" dirty="0" smtClean="0"/>
              <a:t>Aandacht voor de beweging!</a:t>
            </a:r>
          </a:p>
          <a:p>
            <a:r>
              <a:rPr lang="nl-BE" dirty="0" smtClean="0"/>
              <a:t>Respect voor autonomie van de mens</a:t>
            </a:r>
          </a:p>
          <a:p>
            <a:pPr marL="0" indent="0">
              <a:buNone/>
            </a:pPr>
            <a:endParaRPr lang="nl-BE" dirty="0" smtClean="0"/>
          </a:p>
        </p:txBody>
      </p:sp>
      <p:pic>
        <p:nvPicPr>
          <p:cNvPr id="8" name="Afbeelding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1438" y="1124584"/>
            <a:ext cx="4068229" cy="4961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7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657350" y="2880360"/>
            <a:ext cx="7527290" cy="3398521"/>
          </a:xfrm>
        </p:spPr>
        <p:txBody>
          <a:bodyPr>
            <a:normAutofit/>
          </a:bodyPr>
          <a:lstStyle/>
          <a:p>
            <a:pPr marL="0" indent="0">
              <a:buNone/>
            </a:pPr>
            <a:r>
              <a:rPr lang="nl-BE" i="1" dirty="0" smtClean="0"/>
              <a:t>Ga aan Johannes vertellen wat jullie horen en zien: blinden zien weer en kreupelen lopen rond, melaatsen worden rein en doven horen, doden staan op en aan armen wordt de goede boodschap verkondigd. </a:t>
            </a:r>
            <a:r>
              <a:rPr lang="nl-BE" dirty="0" smtClean="0"/>
              <a:t>(Mt. 11, 4-5)</a:t>
            </a:r>
            <a:endParaRPr lang="en-US" i="1"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6561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PPT_TUSSENBLA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6" name="Tekstvak 5"/>
          <p:cNvSpPr txBox="1"/>
          <p:nvPr/>
        </p:nvSpPr>
        <p:spPr>
          <a:xfrm>
            <a:off x="1168400" y="983674"/>
            <a:ext cx="8194039" cy="6568615"/>
          </a:xfrm>
          <a:prstGeom prst="rect">
            <a:avLst/>
          </a:prstGeom>
          <a:noFill/>
        </p:spPr>
        <p:txBody>
          <a:bodyPr wrap="square" lIns="104287" tIns="52144" rIns="104287" bIns="52144" rtlCol="0">
            <a:spAutoFit/>
          </a:bodyPr>
          <a:lstStyle/>
          <a:p>
            <a:pPr>
              <a:defRPr/>
            </a:pPr>
            <a:r>
              <a:rPr lang="nl-NL" sz="3400" b="1" dirty="0" smtClean="0"/>
              <a:t>School </a:t>
            </a:r>
            <a:r>
              <a:rPr lang="nl-NL" sz="3400" b="1" dirty="0"/>
              <a:t>voor Geloofsverdieping </a:t>
            </a:r>
            <a:r>
              <a:rPr lang="nl-NL" sz="3400" b="1" dirty="0" smtClean="0"/>
              <a:t>2023-2024</a:t>
            </a:r>
            <a:endParaRPr lang="nl-NL" sz="3400" b="1" dirty="0"/>
          </a:p>
          <a:p>
            <a:pPr>
              <a:defRPr/>
            </a:pPr>
            <a:endParaRPr lang="nl-NL" sz="1000" dirty="0"/>
          </a:p>
          <a:p>
            <a:pPr>
              <a:defRPr/>
            </a:pPr>
            <a:endParaRPr lang="nl-NL" sz="1000" b="1" dirty="0"/>
          </a:p>
          <a:p>
            <a:pPr marL="356764" indent="-356764">
              <a:buFontTx/>
              <a:buAutoNum type="arabicPeriod"/>
              <a:defRPr/>
            </a:pPr>
            <a:r>
              <a:rPr lang="nl-NL" sz="2000" dirty="0">
                <a:solidFill>
                  <a:srgbClr val="FF0000"/>
                </a:solidFill>
                <a:latin typeface="Calibri" panose="020F0502020204030204" pitchFamily="34" charset="0"/>
                <a:cs typeface="Calibri" panose="020F0502020204030204" pitchFamily="34" charset="0"/>
              </a:rPr>
              <a:t>Samen starten</a:t>
            </a:r>
            <a:r>
              <a:rPr lang="nl-NL" sz="2000" i="1" dirty="0">
                <a:latin typeface="Calibri" panose="020F0502020204030204" pitchFamily="34" charset="0"/>
                <a:cs typeface="Calibri" panose="020F0502020204030204" pitchFamily="34" charset="0"/>
              </a:rPr>
              <a:t>					</a:t>
            </a:r>
            <a:endParaRPr lang="nl-NL" sz="2000" dirty="0">
              <a:latin typeface="Calibri" panose="020F0502020204030204" pitchFamily="34" charset="0"/>
              <a:cs typeface="Calibri" panose="020F0502020204030204" pitchFamily="34" charset="0"/>
            </a:endParaRPr>
          </a:p>
          <a:p>
            <a:pPr>
              <a:defRPr/>
            </a:pPr>
            <a:r>
              <a:rPr lang="nl-NL" sz="2000" b="1" dirty="0">
                <a:solidFill>
                  <a:srgbClr val="0070C0"/>
                </a:solidFill>
                <a:latin typeface="Calibri" panose="020F0502020204030204" pitchFamily="34" charset="0"/>
                <a:cs typeface="Calibri" panose="020F0502020204030204" pitchFamily="34" charset="0"/>
              </a:rPr>
              <a:t>2.   </a:t>
            </a:r>
            <a:r>
              <a:rPr lang="nl-NL" sz="2000" b="1" i="1" dirty="0">
                <a:solidFill>
                  <a:srgbClr val="0070C0"/>
                </a:solidFill>
                <a:latin typeface="Calibri" panose="020F0502020204030204" pitchFamily="34" charset="0"/>
                <a:cs typeface="Calibri" panose="020F0502020204030204" pitchFamily="34" charset="0"/>
              </a:rPr>
              <a:t>De vraag naar God</a:t>
            </a:r>
            <a:r>
              <a:rPr lang="nl-NL" sz="2000" i="1" dirty="0">
                <a:solidFill>
                  <a:srgbClr val="0070C0"/>
                </a:solidFill>
                <a:latin typeface="Calibri" panose="020F0502020204030204" pitchFamily="34" charset="0"/>
                <a:cs typeface="Calibri" panose="020F0502020204030204" pitchFamily="34" charset="0"/>
              </a:rPr>
              <a:t>	</a:t>
            </a:r>
            <a:r>
              <a:rPr lang="nl-NL" sz="2000" dirty="0">
                <a:latin typeface="Calibri" panose="020F0502020204030204" pitchFamily="34" charset="0"/>
                <a:cs typeface="Calibri" panose="020F0502020204030204" pitchFamily="34" charset="0"/>
              </a:rPr>
              <a:t>		</a:t>
            </a:r>
            <a:r>
              <a:rPr lang="nl-NL" sz="2000" dirty="0">
                <a:solidFill>
                  <a:srgbClr val="FF0000"/>
                </a:solidFill>
                <a:latin typeface="Calibri" panose="020F0502020204030204" pitchFamily="34" charset="0"/>
                <a:cs typeface="Calibri" panose="020F0502020204030204" pitchFamily="34" charset="0"/>
              </a:rPr>
              <a:t>10.  Wat heeft Hij gedaan?</a:t>
            </a:r>
          </a:p>
          <a:p>
            <a:pPr>
              <a:defRPr/>
            </a:pPr>
            <a:r>
              <a:rPr lang="nl-NL" sz="2000" b="1" dirty="0">
                <a:latin typeface="Calibri" panose="020F0502020204030204" pitchFamily="34" charset="0"/>
                <a:cs typeface="Calibri" panose="020F0502020204030204" pitchFamily="34" charset="0"/>
              </a:rPr>
              <a:t>							</a:t>
            </a:r>
            <a:r>
              <a:rPr lang="nl-NL" sz="2000" dirty="0">
                <a:latin typeface="Calibri" panose="020F0502020204030204" pitchFamily="34" charset="0"/>
                <a:cs typeface="Calibri" panose="020F0502020204030204" pitchFamily="34" charset="0"/>
              </a:rPr>
              <a:t>11.  Hij is verrezen</a:t>
            </a:r>
          </a:p>
          <a:p>
            <a:pPr>
              <a:defRPr/>
            </a:pPr>
            <a:r>
              <a:rPr lang="nl-NL" sz="2000" b="1" dirty="0">
                <a:latin typeface="Calibri" panose="020F0502020204030204" pitchFamily="34" charset="0"/>
                <a:cs typeface="Calibri" panose="020F0502020204030204" pitchFamily="34" charset="0"/>
              </a:rPr>
              <a:t>GOD VAN HET VERBOND			</a:t>
            </a:r>
            <a:r>
              <a:rPr lang="nl-NL" sz="2000" dirty="0">
                <a:latin typeface="Calibri" panose="020F0502020204030204" pitchFamily="34" charset="0"/>
                <a:cs typeface="Calibri" panose="020F0502020204030204" pitchFamily="34" charset="0"/>
              </a:rPr>
              <a:t>12.  Hij heeft ons verlost</a:t>
            </a:r>
          </a:p>
          <a:p>
            <a:pPr>
              <a:defRPr/>
            </a:pPr>
            <a:r>
              <a:rPr lang="nl-NL" sz="2000" dirty="0">
                <a:latin typeface="Calibri" panose="020F0502020204030204" pitchFamily="34" charset="0"/>
                <a:cs typeface="Calibri" panose="020F0502020204030204" pitchFamily="34" charset="0"/>
              </a:rPr>
              <a:t>3.  De Bijbel als Woord van God	13.  Hij is Gods veelgeliefde Zoon</a:t>
            </a:r>
          </a:p>
          <a:p>
            <a:pPr>
              <a:defRPr/>
            </a:pPr>
            <a:r>
              <a:rPr lang="nl-NL" sz="2000" dirty="0">
                <a:latin typeface="Calibri" panose="020F0502020204030204" pitchFamily="34" charset="0"/>
                <a:cs typeface="Calibri" panose="020F0502020204030204" pitchFamily="34" charset="0"/>
              </a:rPr>
              <a:t>4.  Uittocht en Verbond					</a:t>
            </a:r>
            <a:endParaRPr lang="nl-NL" sz="2000" b="1" dirty="0">
              <a:latin typeface="Calibri" panose="020F0502020204030204" pitchFamily="34" charset="0"/>
              <a:cs typeface="Calibri" panose="020F0502020204030204" pitchFamily="34" charset="0"/>
            </a:endParaRPr>
          </a:p>
          <a:p>
            <a:pPr>
              <a:defRPr/>
            </a:pPr>
            <a:r>
              <a:rPr lang="nl-NL" sz="2000" dirty="0">
                <a:latin typeface="Calibri" panose="020F0502020204030204" pitchFamily="34" charset="0"/>
                <a:cs typeface="Calibri" panose="020F0502020204030204" pitchFamily="34" charset="0"/>
              </a:rPr>
              <a:t>5.  De roep van de profeten		</a:t>
            </a:r>
            <a:r>
              <a:rPr lang="nl-NL" sz="2000" b="1" dirty="0">
                <a:latin typeface="Calibri" panose="020F0502020204030204" pitchFamily="34" charset="0"/>
                <a:cs typeface="Calibri" panose="020F0502020204030204" pitchFamily="34" charset="0"/>
              </a:rPr>
              <a:t>GEEST DIE LEVEN GEEFT</a:t>
            </a:r>
          </a:p>
          <a:p>
            <a:pPr>
              <a:defRPr/>
            </a:pPr>
            <a:r>
              <a:rPr lang="nl-NL" sz="2000" dirty="0">
                <a:latin typeface="Calibri" panose="020F0502020204030204" pitchFamily="34" charset="0"/>
                <a:cs typeface="Calibri" panose="020F0502020204030204" pitchFamily="34" charset="0"/>
              </a:rPr>
              <a:t>6.  Schepping					14.  De Geest die in ons woont</a:t>
            </a:r>
          </a:p>
          <a:p>
            <a:pPr>
              <a:defRPr/>
            </a:pPr>
            <a:r>
              <a:rPr lang="nl-NL" sz="2000" dirty="0">
                <a:latin typeface="Calibri" panose="020F0502020204030204" pitchFamily="34" charset="0"/>
                <a:cs typeface="Calibri" panose="020F0502020204030204" pitchFamily="34" charset="0"/>
              </a:rPr>
              <a:t>7.  Onmacht en lijden			15.  Bidden in de kracht van de Geest</a:t>
            </a:r>
          </a:p>
          <a:p>
            <a:pPr lvl="3">
              <a:defRPr/>
            </a:pPr>
            <a:r>
              <a:rPr lang="nl-NL" sz="2000" dirty="0">
                <a:latin typeface="Calibri" panose="020F0502020204030204" pitchFamily="34" charset="0"/>
                <a:cs typeface="Calibri" panose="020F0502020204030204" pitchFamily="34" charset="0"/>
              </a:rPr>
              <a:t>				</a:t>
            </a:r>
            <a:r>
              <a:rPr lang="nl-NL" sz="2000" dirty="0" smtClean="0">
                <a:latin typeface="Calibri" panose="020F0502020204030204" pitchFamily="34" charset="0"/>
                <a:cs typeface="Calibri" panose="020F0502020204030204" pitchFamily="34" charset="0"/>
              </a:rPr>
              <a:t>	16</a:t>
            </a:r>
            <a:r>
              <a:rPr lang="nl-NL" sz="2000" dirty="0">
                <a:latin typeface="Calibri" panose="020F0502020204030204" pitchFamily="34" charset="0"/>
                <a:cs typeface="Calibri" panose="020F0502020204030204" pitchFamily="34" charset="0"/>
              </a:rPr>
              <a:t>.  Leven in de kracht van de Geest</a:t>
            </a:r>
          </a:p>
          <a:p>
            <a:pPr>
              <a:defRPr/>
            </a:pPr>
            <a:r>
              <a:rPr lang="nl-NL" sz="2000" b="1" dirty="0">
                <a:latin typeface="Calibri" panose="020F0502020204030204" pitchFamily="34" charset="0"/>
                <a:cs typeface="Calibri" panose="020F0502020204030204" pitchFamily="34" charset="0"/>
              </a:rPr>
              <a:t>JEZUS MESSIAS				</a:t>
            </a:r>
            <a:r>
              <a:rPr lang="nl-NL" sz="2000" dirty="0">
                <a:latin typeface="Calibri" panose="020F0502020204030204" pitchFamily="34" charset="0"/>
                <a:cs typeface="Calibri" panose="020F0502020204030204" pitchFamily="34" charset="0"/>
              </a:rPr>
              <a:t>17.  Leven van het komend Rijk</a:t>
            </a:r>
          </a:p>
          <a:p>
            <a:pPr>
              <a:defRPr/>
            </a:pPr>
            <a:r>
              <a:rPr lang="nl-NL" sz="2000" dirty="0">
                <a:latin typeface="Calibri" panose="020F0502020204030204" pitchFamily="34" charset="0"/>
                <a:cs typeface="Calibri" panose="020F0502020204030204" pitchFamily="34" charset="0"/>
              </a:rPr>
              <a:t>8.  Het getuigenis van het</a:t>
            </a:r>
          </a:p>
          <a:p>
            <a:pPr>
              <a:defRPr/>
            </a:pPr>
            <a:r>
              <a:rPr lang="nl-NL" sz="2000" dirty="0">
                <a:latin typeface="Calibri" panose="020F0502020204030204" pitchFamily="34" charset="0"/>
                <a:cs typeface="Calibri" panose="020F0502020204030204" pitchFamily="34" charset="0"/>
              </a:rPr>
              <a:t>      Nieuwe Testament			</a:t>
            </a:r>
            <a:r>
              <a:rPr lang="nl-NL" sz="2000" b="1" i="1" dirty="0">
                <a:solidFill>
                  <a:srgbClr val="0070C0"/>
                </a:solidFill>
                <a:latin typeface="Calibri" panose="020F0502020204030204" pitchFamily="34" charset="0"/>
                <a:cs typeface="Calibri" panose="020F0502020204030204" pitchFamily="34" charset="0"/>
              </a:rPr>
              <a:t>18.  De vraag van God: Kerk</a:t>
            </a:r>
            <a:r>
              <a:rPr lang="nl-NL" sz="2000" b="1" dirty="0">
                <a:latin typeface="Calibri" panose="020F0502020204030204" pitchFamily="34" charset="0"/>
                <a:cs typeface="Calibri" panose="020F0502020204030204" pitchFamily="34" charset="0"/>
              </a:rPr>
              <a:t>	</a:t>
            </a:r>
          </a:p>
          <a:p>
            <a:pPr>
              <a:defRPr/>
            </a:pPr>
            <a:r>
              <a:rPr lang="nl-NL" sz="2000" dirty="0">
                <a:latin typeface="Calibri" panose="020F0502020204030204" pitchFamily="34" charset="0"/>
                <a:cs typeface="Calibri" panose="020F0502020204030204" pitchFamily="34" charset="0"/>
              </a:rPr>
              <a:t>9.  Wat heeft Hij gezegd?			</a:t>
            </a:r>
            <a:r>
              <a:rPr lang="nl-NL" sz="2000" dirty="0">
                <a:solidFill>
                  <a:srgbClr val="FF0000"/>
                </a:solidFill>
                <a:latin typeface="Calibri" panose="020F0502020204030204" pitchFamily="34" charset="0"/>
                <a:cs typeface="Calibri" panose="020F0502020204030204" pitchFamily="34" charset="0"/>
              </a:rPr>
              <a:t>19.  Evaluatie en slot</a:t>
            </a:r>
          </a:p>
          <a:p>
            <a:endParaRPr lang="nl-NL" dirty="0"/>
          </a:p>
          <a:p>
            <a:endParaRPr lang="nl-NL" dirty="0" smtClean="0"/>
          </a:p>
          <a:p>
            <a:endParaRPr lang="nl-NL" dirty="0"/>
          </a:p>
          <a:p>
            <a:endParaRPr lang="nl-NL" dirty="0"/>
          </a:p>
        </p:txBody>
      </p:sp>
    </p:spTree>
    <p:extLst>
      <p:ext uri="{BB962C8B-B14F-4D97-AF65-F5344CB8AC3E}">
        <p14:creationId xmlns:p14="http://schemas.microsoft.com/office/powerpoint/2010/main" val="57726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4927600" y="1764666"/>
            <a:ext cx="5226606" cy="2647313"/>
          </a:xfrm>
        </p:spPr>
        <p:txBody>
          <a:bodyPr>
            <a:normAutofit/>
          </a:bodyPr>
          <a:lstStyle/>
          <a:p>
            <a:r>
              <a:rPr lang="nl-BE" dirty="0" smtClean="0"/>
              <a:t>Weldoende rondgaan</a:t>
            </a:r>
            <a:endParaRPr lang="nl-BE" dirty="0"/>
          </a:p>
          <a:p>
            <a:r>
              <a:rPr lang="nl-BE" dirty="0" smtClean="0"/>
              <a:t>Gods menslievendheid</a:t>
            </a:r>
          </a:p>
        </p:txBody>
      </p:sp>
      <p:pic>
        <p:nvPicPr>
          <p:cNvPr id="8" name="Afbeelding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1438" y="1124584"/>
            <a:ext cx="4068229" cy="4961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23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537718" y="2509520"/>
            <a:ext cx="7934960" cy="3999946"/>
          </a:xfrm>
        </p:spPr>
        <p:txBody>
          <a:bodyPr>
            <a:normAutofit fontScale="92500"/>
          </a:bodyPr>
          <a:lstStyle/>
          <a:p>
            <a:pPr marL="0" indent="0">
              <a:buNone/>
            </a:pPr>
            <a:r>
              <a:rPr lang="nl-BE" i="1" dirty="0" smtClean="0"/>
              <a:t>‘s Avonds, toen de zon onder was gegaan, brachten ze allen bij hem die ziek waren en die van demonen te lijden hadden. En heel </a:t>
            </a:r>
            <a:br>
              <a:rPr lang="nl-BE" i="1" dirty="0" smtClean="0"/>
            </a:br>
            <a:r>
              <a:rPr lang="nl-BE" i="1" dirty="0" smtClean="0"/>
              <a:t>de stad was samengestroomd voor de deur. </a:t>
            </a:r>
            <a:br>
              <a:rPr lang="nl-BE" i="1" dirty="0" smtClean="0"/>
            </a:br>
            <a:r>
              <a:rPr lang="nl-BE" i="1" dirty="0" smtClean="0"/>
              <a:t>En hij genas velen die te lijden hadden van allerlei kwalen, en hij dreef veel demonen uit. </a:t>
            </a:r>
            <a:r>
              <a:rPr lang="nl-BE" dirty="0" smtClean="0"/>
              <a:t>(Mc. 1, 32-34)</a:t>
            </a:r>
            <a:endParaRPr lang="en-US"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6217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2" name="Titel 1">
            <a:extLst>
              <a:ext uri="{FF2B5EF4-FFF2-40B4-BE49-F238E27FC236}">
                <a16:creationId xmlns:a16="http://schemas.microsoft.com/office/drawing/2014/main" id="{5571E58B-ADCC-4815-B3C8-FABA023A2142}"/>
              </a:ext>
            </a:extLst>
          </p:cNvPr>
          <p:cNvSpPr>
            <a:spLocks noGrp="1"/>
          </p:cNvSpPr>
          <p:nvPr>
            <p:ph type="title"/>
          </p:nvPr>
        </p:nvSpPr>
        <p:spPr>
          <a:xfrm>
            <a:off x="534432" y="391988"/>
            <a:ext cx="9619774" cy="1260475"/>
          </a:xfrm>
        </p:spPr>
        <p:txBody>
          <a:bodyPr>
            <a:normAutofit fontScale="90000"/>
          </a:bodyPr>
          <a:lstStyle/>
          <a:p>
            <a:r>
              <a:rPr lang="nl-BE" dirty="0"/>
              <a:t>2.4. Jezus als wonder van Gods liefde</a:t>
            </a:r>
          </a:p>
        </p:txBody>
      </p:sp>
      <p:sp>
        <p:nvSpPr>
          <p:cNvPr id="3" name="Tijdelijke aanduiding voor inhoud 2">
            <a:extLst>
              <a:ext uri="{FF2B5EF4-FFF2-40B4-BE49-F238E27FC236}">
                <a16:creationId xmlns:a16="http://schemas.microsoft.com/office/drawing/2014/main" id="{0D408E00-EB60-42CA-A04F-936C53F66EE6}"/>
              </a:ext>
            </a:extLst>
          </p:cNvPr>
          <p:cNvSpPr>
            <a:spLocks noGrp="1"/>
          </p:cNvSpPr>
          <p:nvPr>
            <p:ph idx="1"/>
          </p:nvPr>
        </p:nvSpPr>
        <p:spPr>
          <a:xfrm>
            <a:off x="924325" y="1590127"/>
            <a:ext cx="9619774" cy="4991131"/>
          </a:xfrm>
        </p:spPr>
        <p:txBody>
          <a:bodyPr/>
          <a:lstStyle/>
          <a:p>
            <a:r>
              <a:rPr lang="nl-BE" dirty="0" smtClean="0"/>
              <a:t>Geen andere bedoelingen</a:t>
            </a:r>
          </a:p>
          <a:p>
            <a:r>
              <a:rPr lang="nl-BE" dirty="0" smtClean="0"/>
              <a:t>Jezus wilt het hart openen</a:t>
            </a:r>
          </a:p>
          <a:p>
            <a:r>
              <a:rPr lang="nl-BE" dirty="0" smtClean="0"/>
              <a:t>Teken van de tijd verstaan</a:t>
            </a:r>
          </a:p>
          <a:p>
            <a:r>
              <a:rPr lang="nl-BE" dirty="0" smtClean="0"/>
              <a:t>Het echte wonder: Jezus zelf</a:t>
            </a:r>
          </a:p>
        </p:txBody>
      </p:sp>
      <p:pic>
        <p:nvPicPr>
          <p:cNvPr id="5" name="Afbeelding 4"/>
          <p:cNvPicPr>
            <a:picLocks noChangeAspect="1"/>
          </p:cNvPicPr>
          <p:nvPr/>
        </p:nvPicPr>
        <p:blipFill>
          <a:blip r:embed="rId4"/>
          <a:stretch>
            <a:fillRect/>
          </a:stretch>
        </p:blipFill>
        <p:spPr>
          <a:xfrm>
            <a:off x="3431386" y="4496049"/>
            <a:ext cx="3825866" cy="2152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271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771228" y="2908145"/>
            <a:ext cx="7545492" cy="3411936"/>
          </a:xfrm>
        </p:spPr>
        <p:txBody>
          <a:bodyPr>
            <a:normAutofit/>
          </a:bodyPr>
          <a:lstStyle/>
          <a:p>
            <a:pPr marL="0" indent="0">
              <a:buNone/>
            </a:pPr>
            <a:r>
              <a:rPr lang="nl-BE" i="1" dirty="0" smtClean="0"/>
              <a:t>Geërgerd zei de voorzitter van de synagoge: “Zes dagen zijn er om te werken. Dan kunt u komen om u te laten genezen, maar niet op sabbat. </a:t>
            </a:r>
          </a:p>
          <a:p>
            <a:pPr marL="0" indent="0">
              <a:buNone/>
            </a:pPr>
            <a:r>
              <a:rPr lang="nl-BE" dirty="0" smtClean="0"/>
              <a:t>(</a:t>
            </a:r>
            <a:r>
              <a:rPr lang="nl-BE" dirty="0" err="1" smtClean="0"/>
              <a:t>Lc</a:t>
            </a:r>
            <a:r>
              <a:rPr lang="nl-BE" dirty="0" smtClean="0"/>
              <a:t>. 13, 14)</a:t>
            </a:r>
            <a:endParaRPr lang="en-US"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216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002582" y="1463880"/>
            <a:ext cx="9040226" cy="2555874"/>
          </a:xfrm>
        </p:spPr>
        <p:txBody>
          <a:bodyPr/>
          <a:lstStyle/>
          <a:p>
            <a:r>
              <a:rPr lang="nl-BE" dirty="0" smtClean="0"/>
              <a:t>Jezus is de gevolmachtigde</a:t>
            </a:r>
          </a:p>
          <a:p>
            <a:r>
              <a:rPr lang="nl-BE" dirty="0" smtClean="0"/>
              <a:t>Hem aanvaarden</a:t>
            </a:r>
          </a:p>
          <a:p>
            <a:r>
              <a:rPr lang="nl-BE" dirty="0" smtClean="0"/>
              <a:t>Uw geloof heeft u gered!</a:t>
            </a:r>
            <a:endParaRPr lang="en-US" dirty="0"/>
          </a:p>
        </p:txBody>
      </p:sp>
      <p:pic>
        <p:nvPicPr>
          <p:cNvPr id="4" name="Afbeelding 3"/>
          <p:cNvPicPr>
            <a:picLocks noChangeAspect="1"/>
          </p:cNvPicPr>
          <p:nvPr/>
        </p:nvPicPr>
        <p:blipFill>
          <a:blip r:embed="rId3"/>
          <a:stretch>
            <a:fillRect/>
          </a:stretch>
        </p:blipFill>
        <p:spPr>
          <a:xfrm>
            <a:off x="6968689" y="3990777"/>
            <a:ext cx="3048091" cy="2971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331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2011680" y="3088641"/>
            <a:ext cx="6543040" cy="2235199"/>
          </a:xfrm>
        </p:spPr>
        <p:txBody>
          <a:bodyPr/>
          <a:lstStyle/>
          <a:p>
            <a:pPr marL="0" indent="0">
              <a:buNone/>
            </a:pPr>
            <a:r>
              <a:rPr lang="nl-BE" i="1" dirty="0" smtClean="0"/>
              <a:t>Gelukkig degene voor wie Ik geen struikelblok ben. </a:t>
            </a:r>
            <a:r>
              <a:rPr lang="nl-BE" dirty="0" smtClean="0"/>
              <a:t>(Mt. 11, 6)</a:t>
            </a:r>
            <a:endParaRPr lang="en-US" i="1"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8035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6" name="Titel 5">
            <a:extLst>
              <a:ext uri="{FF2B5EF4-FFF2-40B4-BE49-F238E27FC236}">
                <a16:creationId xmlns:a16="http://schemas.microsoft.com/office/drawing/2014/main" id="{C886A70F-3869-4645-ADE0-A1F0A9BC4A7E}"/>
              </a:ext>
            </a:extLst>
          </p:cNvPr>
          <p:cNvSpPr>
            <a:spLocks noGrp="1"/>
          </p:cNvSpPr>
          <p:nvPr>
            <p:ph type="ctrTitle"/>
          </p:nvPr>
        </p:nvSpPr>
        <p:spPr>
          <a:xfrm>
            <a:off x="801648" y="2349386"/>
            <a:ext cx="9085342" cy="2014796"/>
          </a:xfrm>
        </p:spPr>
        <p:txBody>
          <a:bodyPr/>
          <a:lstStyle/>
          <a:p>
            <a:r>
              <a:rPr lang="nl-BE" dirty="0"/>
              <a:t>3. Jezus vergaf zonden</a:t>
            </a:r>
          </a:p>
        </p:txBody>
      </p:sp>
    </p:spTree>
    <p:extLst>
      <p:ext uri="{BB962C8B-B14F-4D97-AF65-F5344CB8AC3E}">
        <p14:creationId xmlns:p14="http://schemas.microsoft.com/office/powerpoint/2010/main" val="4266322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58"/>
            <a:ext cx="10688638" cy="7556392"/>
          </a:xfrm>
          <a:prstGeom prst="rect">
            <a:avLst/>
          </a:prstGeom>
        </p:spPr>
      </p:pic>
      <p:sp>
        <p:nvSpPr>
          <p:cNvPr id="6" name="Titel 5">
            <a:extLst>
              <a:ext uri="{FF2B5EF4-FFF2-40B4-BE49-F238E27FC236}">
                <a16:creationId xmlns:a16="http://schemas.microsoft.com/office/drawing/2014/main" id="{C47DB5D0-91C8-439E-B605-F686C349DBE6}"/>
              </a:ext>
            </a:extLst>
          </p:cNvPr>
          <p:cNvSpPr>
            <a:spLocks noGrp="1"/>
          </p:cNvSpPr>
          <p:nvPr>
            <p:ph type="title"/>
          </p:nvPr>
        </p:nvSpPr>
        <p:spPr>
          <a:xfrm>
            <a:off x="534432" y="679549"/>
            <a:ext cx="9619774" cy="1173431"/>
          </a:xfrm>
        </p:spPr>
        <p:txBody>
          <a:bodyPr/>
          <a:lstStyle/>
          <a:p>
            <a:r>
              <a:rPr lang="nl-BE" dirty="0"/>
              <a:t>3.1. Aan tafel met zondaars</a:t>
            </a:r>
          </a:p>
        </p:txBody>
      </p:sp>
      <p:sp>
        <p:nvSpPr>
          <p:cNvPr id="7" name="Tijdelijke aanduiding voor inhoud 6">
            <a:extLst>
              <a:ext uri="{FF2B5EF4-FFF2-40B4-BE49-F238E27FC236}">
                <a16:creationId xmlns:a16="http://schemas.microsoft.com/office/drawing/2014/main" id="{5E6F2EAE-3F79-4455-92B0-2601DAC31B9D}"/>
              </a:ext>
            </a:extLst>
          </p:cNvPr>
          <p:cNvSpPr>
            <a:spLocks noGrp="1"/>
          </p:cNvSpPr>
          <p:nvPr>
            <p:ph idx="1"/>
          </p:nvPr>
        </p:nvSpPr>
        <p:spPr>
          <a:xfrm>
            <a:off x="813206" y="1954046"/>
            <a:ext cx="4940294" cy="4991131"/>
          </a:xfrm>
        </p:spPr>
        <p:txBody>
          <a:bodyPr/>
          <a:lstStyle/>
          <a:p>
            <a:r>
              <a:rPr lang="nl-BE" dirty="0" smtClean="0"/>
              <a:t>Symbooldaad</a:t>
            </a:r>
          </a:p>
          <a:p>
            <a:r>
              <a:rPr lang="nl-BE" dirty="0" smtClean="0"/>
              <a:t>Aan tafel met onreinen</a:t>
            </a:r>
          </a:p>
          <a:p>
            <a:r>
              <a:rPr lang="nl-BE" dirty="0" smtClean="0"/>
              <a:t>Laatste Avondmaal</a:t>
            </a:r>
          </a:p>
          <a:p>
            <a:r>
              <a:rPr lang="nl-BE" dirty="0" smtClean="0"/>
              <a:t>Nieuw verbond</a:t>
            </a:r>
          </a:p>
          <a:p>
            <a:r>
              <a:rPr lang="nl-BE" dirty="0" smtClean="0"/>
              <a:t>Lijfelijk &amp; tastbaar!</a:t>
            </a:r>
          </a:p>
        </p:txBody>
      </p:sp>
      <p:pic>
        <p:nvPicPr>
          <p:cNvPr id="1026" name="Picture 2" descr="sliced of bread beside goble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48373" y="3700494"/>
            <a:ext cx="4092575" cy="3274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790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2011680" y="3088641"/>
            <a:ext cx="6543040" cy="2235199"/>
          </a:xfrm>
        </p:spPr>
        <p:txBody>
          <a:bodyPr/>
          <a:lstStyle/>
          <a:p>
            <a:pPr marL="0" indent="0">
              <a:buNone/>
            </a:pPr>
            <a:r>
              <a:rPr lang="nl-BE" i="1" dirty="0" smtClean="0"/>
              <a:t>Ze zeggen: Kijk die vraat en slemper, die vriend van tollenaars en zondaars. </a:t>
            </a:r>
            <a:r>
              <a:rPr lang="nl-BE" dirty="0" smtClean="0"/>
              <a:t>(Mt. 11, 19)</a:t>
            </a:r>
            <a:endParaRPr lang="en-US" i="1"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6430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2" name="Titel 1">
            <a:extLst>
              <a:ext uri="{FF2B5EF4-FFF2-40B4-BE49-F238E27FC236}">
                <a16:creationId xmlns:a16="http://schemas.microsoft.com/office/drawing/2014/main" id="{D8390CDD-0ED6-4C80-895D-B1AB940DE6CC}"/>
              </a:ext>
            </a:extLst>
          </p:cNvPr>
          <p:cNvSpPr>
            <a:spLocks noGrp="1"/>
          </p:cNvSpPr>
          <p:nvPr>
            <p:ph type="title"/>
          </p:nvPr>
        </p:nvSpPr>
        <p:spPr>
          <a:xfrm>
            <a:off x="534432" y="902355"/>
            <a:ext cx="9619774" cy="950625"/>
          </a:xfrm>
        </p:spPr>
        <p:txBody>
          <a:bodyPr>
            <a:normAutofit fontScale="90000"/>
          </a:bodyPr>
          <a:lstStyle/>
          <a:p>
            <a:r>
              <a:rPr lang="nl-BE" dirty="0"/>
              <a:t>3.2. Niet voor rechtvaardigen, </a:t>
            </a:r>
            <a:r>
              <a:rPr lang="nl-BE" dirty="0" smtClean="0"/>
              <a:t/>
            </a:r>
            <a:br>
              <a:rPr lang="nl-BE" dirty="0" smtClean="0"/>
            </a:br>
            <a:r>
              <a:rPr lang="nl-BE" dirty="0" smtClean="0"/>
              <a:t>maar </a:t>
            </a:r>
            <a:r>
              <a:rPr lang="nl-BE" dirty="0"/>
              <a:t>voor zondaars</a:t>
            </a:r>
          </a:p>
        </p:txBody>
      </p:sp>
      <p:sp>
        <p:nvSpPr>
          <p:cNvPr id="3" name="Tijdelijke aanduiding voor inhoud 2">
            <a:extLst>
              <a:ext uri="{FF2B5EF4-FFF2-40B4-BE49-F238E27FC236}">
                <a16:creationId xmlns:a16="http://schemas.microsoft.com/office/drawing/2014/main" id="{2B009164-CFE6-4ACD-BD43-2D0DB51F5197}"/>
              </a:ext>
            </a:extLst>
          </p:cNvPr>
          <p:cNvSpPr>
            <a:spLocks noGrp="1"/>
          </p:cNvSpPr>
          <p:nvPr>
            <p:ph idx="1"/>
          </p:nvPr>
        </p:nvSpPr>
        <p:spPr>
          <a:xfrm>
            <a:off x="880044" y="2376450"/>
            <a:ext cx="4566034" cy="774125"/>
          </a:xfrm>
        </p:spPr>
        <p:txBody>
          <a:bodyPr/>
          <a:lstStyle/>
          <a:p>
            <a:r>
              <a:rPr lang="nl-BE" dirty="0" err="1" smtClean="0"/>
              <a:t>Lc</a:t>
            </a:r>
            <a:r>
              <a:rPr lang="nl-BE" dirty="0" smtClean="0"/>
              <a:t>. 7, 36-50</a:t>
            </a:r>
          </a:p>
        </p:txBody>
      </p:sp>
      <p:pic>
        <p:nvPicPr>
          <p:cNvPr id="4" name="Afbeelding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76910" y="2451166"/>
            <a:ext cx="6071190" cy="4533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71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2" name="Titel 1"/>
          <p:cNvSpPr>
            <a:spLocks noGrp="1"/>
          </p:cNvSpPr>
          <p:nvPr>
            <p:ph type="title"/>
          </p:nvPr>
        </p:nvSpPr>
        <p:spPr>
          <a:xfrm>
            <a:off x="534431" y="381651"/>
            <a:ext cx="9619774" cy="1260475"/>
          </a:xfrm>
        </p:spPr>
        <p:txBody>
          <a:bodyPr/>
          <a:lstStyle/>
          <a:p>
            <a:r>
              <a:rPr lang="nl-BE" dirty="0" smtClean="0"/>
              <a:t>Inhoud</a:t>
            </a:r>
            <a:endParaRPr lang="en-US" dirty="0"/>
          </a:p>
        </p:txBody>
      </p:sp>
      <p:sp>
        <p:nvSpPr>
          <p:cNvPr id="3" name="Tijdelijke aanduiding voor inhoud 2"/>
          <p:cNvSpPr>
            <a:spLocks noGrp="1"/>
          </p:cNvSpPr>
          <p:nvPr>
            <p:ph idx="1"/>
          </p:nvPr>
        </p:nvSpPr>
        <p:spPr>
          <a:xfrm>
            <a:off x="813204" y="1764666"/>
            <a:ext cx="9341001" cy="4991131"/>
          </a:xfrm>
        </p:spPr>
        <p:txBody>
          <a:bodyPr>
            <a:normAutofit/>
          </a:bodyPr>
          <a:lstStyle/>
          <a:p>
            <a:r>
              <a:rPr lang="nl-BE" sz="3500" dirty="0" smtClean="0"/>
              <a:t>1. Het rijk Gods in Jezus’ handelen &amp; spreken</a:t>
            </a:r>
          </a:p>
          <a:p>
            <a:r>
              <a:rPr lang="nl-BE" sz="3500" dirty="0" smtClean="0"/>
              <a:t>2. Jezus genas zieken en dreef ziekteduivels uit</a:t>
            </a:r>
          </a:p>
          <a:p>
            <a:r>
              <a:rPr lang="nl-BE" sz="3500" dirty="0" smtClean="0"/>
              <a:t>3. Jezus vergaf zonden</a:t>
            </a:r>
          </a:p>
          <a:p>
            <a:r>
              <a:rPr lang="nl-BE" sz="3500" dirty="0" smtClean="0"/>
              <a:t>4. Jezus’ unieke Godsrelatie</a:t>
            </a:r>
            <a:endParaRPr lang="en-US" sz="3500" dirty="0"/>
          </a:p>
        </p:txBody>
      </p:sp>
    </p:spTree>
    <p:extLst>
      <p:ext uri="{BB962C8B-B14F-4D97-AF65-F5344CB8AC3E}">
        <p14:creationId xmlns:p14="http://schemas.microsoft.com/office/powerpoint/2010/main" val="21680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280160" y="2468880"/>
            <a:ext cx="8286750" cy="4526947"/>
          </a:xfrm>
        </p:spPr>
        <p:txBody>
          <a:bodyPr>
            <a:noAutofit/>
          </a:bodyPr>
          <a:lstStyle/>
          <a:p>
            <a:pPr marL="0" indent="0">
              <a:buNone/>
            </a:pPr>
            <a:r>
              <a:rPr lang="nl-NL" sz="2400" i="1" dirty="0"/>
              <a:t>36 Een van de farizeeën vroeg Hem om te komen eten. Hij kwam in het huis van de farizeeër en ging aan tafel. 37 In diezelfde stad woonde een zondige vrouw. Toen zij vernam dat Hij aanlag in het huis van de farizeeër, ging ze erheen met een albasten fles balsem. 38 Huilend ging ze achter Hem staan, bij zijn voeten. Met haar tranen maakte ze zijn voeten nat en met de haren van haar hoofd droogde ze die. Ze kuste zijn voeten en zalfde ze met balsem. 39 Toen de farizeeër die Hem had uitgenodigd, dit zag, zei hij bij zichzelf: ‘Als Hij een profeet was, zou Hij weten wat voor vrouw het is die Hem aanraakt; Hij zou weten dat het een zondares is.’</a:t>
            </a:r>
            <a:endParaRPr lang="en-US" sz="2400" i="1"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2319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438"/>
            <a:ext cx="10688638" cy="7556392"/>
          </a:xfrm>
          <a:prstGeom prst="rect">
            <a:avLst/>
          </a:prstGeom>
        </p:spPr>
      </p:pic>
      <p:sp>
        <p:nvSpPr>
          <p:cNvPr id="3" name="Tijdelijke aanduiding voor inhoud 2">
            <a:extLst>
              <a:ext uri="{FF2B5EF4-FFF2-40B4-BE49-F238E27FC236}">
                <a16:creationId xmlns:a16="http://schemas.microsoft.com/office/drawing/2014/main" id="{2B009164-CFE6-4ACD-BD43-2D0DB51F5197}"/>
              </a:ext>
            </a:extLst>
          </p:cNvPr>
          <p:cNvSpPr>
            <a:spLocks noGrp="1"/>
          </p:cNvSpPr>
          <p:nvPr>
            <p:ph idx="1"/>
          </p:nvPr>
        </p:nvSpPr>
        <p:spPr>
          <a:xfrm>
            <a:off x="5387378" y="1888485"/>
            <a:ext cx="4911646" cy="4889592"/>
          </a:xfrm>
        </p:spPr>
        <p:txBody>
          <a:bodyPr/>
          <a:lstStyle/>
          <a:p>
            <a:r>
              <a:rPr lang="nl-BE" dirty="0" smtClean="0"/>
              <a:t>Publieke vrouw</a:t>
            </a:r>
          </a:p>
          <a:p>
            <a:r>
              <a:rPr lang="nl-BE" dirty="0" smtClean="0"/>
              <a:t>Die vrouw kent Jezus</a:t>
            </a:r>
          </a:p>
          <a:p>
            <a:r>
              <a:rPr lang="nl-BE" dirty="0" smtClean="0"/>
              <a:t>Gaat naar Hem toe</a:t>
            </a:r>
          </a:p>
          <a:p>
            <a:r>
              <a:rPr lang="nl-BE" dirty="0" smtClean="0"/>
              <a:t>Farizeeër: Jezus kan geen profeet zijn!</a:t>
            </a:r>
            <a:endParaRPr lang="nl-BE"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9897" y="2060097"/>
            <a:ext cx="4470897" cy="3354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76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394460" y="2595683"/>
            <a:ext cx="7925356" cy="4160114"/>
          </a:xfrm>
        </p:spPr>
        <p:txBody>
          <a:bodyPr>
            <a:normAutofit fontScale="85000" lnSpcReduction="20000"/>
          </a:bodyPr>
          <a:lstStyle/>
          <a:p>
            <a:pPr marL="0" indent="0">
              <a:buNone/>
            </a:pPr>
            <a:r>
              <a:rPr lang="nl-NL" i="1" dirty="0"/>
              <a:t>40 Daarop zei Jezus tegen hem: ‘Simon, Ik heb u iets te zeggen.’ Hij zei: ‘Zeg het, Meester.’ 41 ‘Een geldschieter had twee schuldenaars. De een was hem vijfhonderd </a:t>
            </a:r>
            <a:r>
              <a:rPr lang="nl-NL" i="1" dirty="0" err="1"/>
              <a:t>denariën</a:t>
            </a:r>
            <a:r>
              <a:rPr lang="nl-NL" i="1" dirty="0"/>
              <a:t> schuldig, de ander vijftig. 42 Ze konden het geen van beiden terugbetalen, en daarom schonk hij het hun. Wie van hen zal nu het meest van hem houden?’ 43 ‘Ik veronderstel,’ zei Simon, ‘degene aan wie hij het meeste geschonken heeft.’ ‘Dat is juist’, zei Jezus.</a:t>
            </a:r>
            <a:endParaRPr lang="en-US" i="1"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3207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a:extLst>
              <a:ext uri="{FF2B5EF4-FFF2-40B4-BE49-F238E27FC236}">
                <a16:creationId xmlns:a16="http://schemas.microsoft.com/office/drawing/2014/main" id="{2B009164-CFE6-4ACD-BD43-2D0DB51F5197}"/>
              </a:ext>
            </a:extLst>
          </p:cNvPr>
          <p:cNvSpPr>
            <a:spLocks noGrp="1"/>
          </p:cNvSpPr>
          <p:nvPr>
            <p:ph idx="1"/>
          </p:nvPr>
        </p:nvSpPr>
        <p:spPr>
          <a:xfrm>
            <a:off x="5075463" y="1609979"/>
            <a:ext cx="4911646" cy="4889592"/>
          </a:xfrm>
        </p:spPr>
        <p:txBody>
          <a:bodyPr/>
          <a:lstStyle/>
          <a:p>
            <a:r>
              <a:rPr lang="nl-BE" dirty="0" smtClean="0"/>
              <a:t>Jezus wist wie ze was</a:t>
            </a:r>
          </a:p>
          <a:p>
            <a:r>
              <a:rPr lang="nl-BE" dirty="0" smtClean="0"/>
              <a:t>Herkent in haar de mens</a:t>
            </a:r>
          </a:p>
          <a:p>
            <a:r>
              <a:rPr lang="nl-BE" dirty="0" smtClean="0"/>
              <a:t>Zijn liefdevolle blik herstelt en geneest haar</a:t>
            </a:r>
          </a:p>
          <a:p>
            <a:r>
              <a:rPr lang="nl-BE" dirty="0" smtClean="0"/>
              <a:t>Dit </a:t>
            </a:r>
            <a:r>
              <a:rPr lang="nl-BE" dirty="0" err="1" smtClean="0"/>
              <a:t>shockeert</a:t>
            </a:r>
            <a:r>
              <a:rPr lang="nl-BE" dirty="0" smtClean="0"/>
              <a:t>!</a:t>
            </a:r>
            <a:endParaRPr lang="nl-BE"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8757" y="1982116"/>
            <a:ext cx="4191061" cy="3144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207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394460" y="2514600"/>
            <a:ext cx="7925356" cy="4241197"/>
          </a:xfrm>
        </p:spPr>
        <p:txBody>
          <a:bodyPr>
            <a:normAutofit fontScale="77500" lnSpcReduction="20000"/>
          </a:bodyPr>
          <a:lstStyle/>
          <a:p>
            <a:pPr marL="0" indent="0">
              <a:buNone/>
            </a:pPr>
            <a:r>
              <a:rPr lang="nl-NL" i="1" dirty="0"/>
              <a:t>44 Daarop keerde Hij zich om naar de vrouw en zei tegen Simon: ‘Ziet u deze vrouw? Ik kwam uw huis binnen. Water voor mijn voeten hebt u Me niet gegeven, maar zij heeft met tranen mijn voeten nat gemaakt en ze met haar haren afgedroogd. </a:t>
            </a:r>
            <a:r>
              <a:rPr lang="nl-NL" i="1" dirty="0" smtClean="0"/>
              <a:t>47 </a:t>
            </a:r>
            <a:r>
              <a:rPr lang="nl-NL" i="1" dirty="0"/>
              <a:t>Daarom zeg Ik u dat haar vele zonden vergeven zijn, getuige haar grote liefde. Maar wie weinig wordt vergeven, heeft weinig liefde.’ 48 Tegen haar zei Hij: ‘Uw zonden zijn vergeven.’ 49 De andere gasten zeiden toen onder elkaar: ‘Wie is deze man, die zelfs zonden vergeeft?’ 50 Tegen de vrouw zei Hij: ‘Uw vertrouwen is uw redding. Ga in vrede.’</a:t>
            </a:r>
            <a:endParaRPr lang="en-US" i="1"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9149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58"/>
            <a:ext cx="10688638" cy="7556392"/>
          </a:xfrm>
          <a:prstGeom prst="rect">
            <a:avLst/>
          </a:prstGeom>
        </p:spPr>
      </p:pic>
      <p:sp>
        <p:nvSpPr>
          <p:cNvPr id="3" name="Tijdelijke aanduiding voor inhoud 2">
            <a:extLst>
              <a:ext uri="{FF2B5EF4-FFF2-40B4-BE49-F238E27FC236}">
                <a16:creationId xmlns:a16="http://schemas.microsoft.com/office/drawing/2014/main" id="{2B009164-CFE6-4ACD-BD43-2D0DB51F5197}"/>
              </a:ext>
            </a:extLst>
          </p:cNvPr>
          <p:cNvSpPr>
            <a:spLocks noGrp="1"/>
          </p:cNvSpPr>
          <p:nvPr>
            <p:ph idx="1"/>
          </p:nvPr>
        </p:nvSpPr>
        <p:spPr>
          <a:xfrm>
            <a:off x="5242560" y="1225432"/>
            <a:ext cx="4911646" cy="5318702"/>
          </a:xfrm>
        </p:spPr>
        <p:txBody>
          <a:bodyPr/>
          <a:lstStyle/>
          <a:p>
            <a:r>
              <a:rPr lang="nl-BE" dirty="0" smtClean="0"/>
              <a:t>Redding voor geheel Israël!</a:t>
            </a:r>
          </a:p>
          <a:p>
            <a:r>
              <a:rPr lang="nl-BE" dirty="0" smtClean="0"/>
              <a:t>Zalig zijn wij die genodigd zijn aan de tafel van de Heer!</a:t>
            </a:r>
          </a:p>
          <a:p>
            <a:r>
              <a:rPr lang="nl-BE" dirty="0" smtClean="0"/>
              <a:t>Insluiten </a:t>
            </a:r>
            <a:r>
              <a:rPr lang="nl-BE" dirty="0" err="1" smtClean="0"/>
              <a:t>ipv</a:t>
            </a:r>
            <a:r>
              <a:rPr lang="nl-BE" dirty="0" smtClean="0"/>
              <a:t> uitsluiten</a:t>
            </a:r>
          </a:p>
          <a:p>
            <a:r>
              <a:rPr lang="nl-BE" dirty="0" smtClean="0"/>
              <a:t>Het Goede nieuws is </a:t>
            </a:r>
            <a:br>
              <a:rPr lang="nl-BE" dirty="0" smtClean="0"/>
            </a:br>
            <a:r>
              <a:rPr lang="nl-BE" dirty="0" smtClean="0"/>
              <a:t>er voor iedereen</a:t>
            </a:r>
            <a:endParaRPr lang="nl-BE"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9897" y="1870712"/>
            <a:ext cx="4456047" cy="3342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05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2280"/>
            <a:ext cx="10688638" cy="7556392"/>
          </a:xfrm>
          <a:prstGeom prst="rect">
            <a:avLst/>
          </a:prstGeom>
        </p:spPr>
      </p:pic>
      <p:sp>
        <p:nvSpPr>
          <p:cNvPr id="2" name="Titel 1">
            <a:extLst>
              <a:ext uri="{FF2B5EF4-FFF2-40B4-BE49-F238E27FC236}">
                <a16:creationId xmlns:a16="http://schemas.microsoft.com/office/drawing/2014/main" id="{97C9B8B5-F79A-4D93-80CA-1D61D82270DD}"/>
              </a:ext>
            </a:extLst>
          </p:cNvPr>
          <p:cNvSpPr>
            <a:spLocks noGrp="1"/>
          </p:cNvSpPr>
          <p:nvPr>
            <p:ph type="title"/>
          </p:nvPr>
        </p:nvSpPr>
        <p:spPr>
          <a:xfrm>
            <a:off x="489872" y="902355"/>
            <a:ext cx="9619774" cy="894924"/>
          </a:xfrm>
        </p:spPr>
        <p:txBody>
          <a:bodyPr>
            <a:normAutofit fontScale="90000"/>
          </a:bodyPr>
          <a:lstStyle/>
          <a:p>
            <a:r>
              <a:rPr lang="nl-BE" dirty="0"/>
              <a:t>3.3. “Wie kan vergeven </a:t>
            </a:r>
            <a:r>
              <a:rPr lang="nl-BE" dirty="0" smtClean="0"/>
              <a:t/>
            </a:r>
            <a:br>
              <a:rPr lang="nl-BE" dirty="0" smtClean="0"/>
            </a:br>
            <a:r>
              <a:rPr lang="nl-BE" dirty="0" smtClean="0"/>
              <a:t>dan </a:t>
            </a:r>
            <a:r>
              <a:rPr lang="nl-BE" dirty="0"/>
              <a:t>God alleen?”</a:t>
            </a:r>
          </a:p>
        </p:txBody>
      </p:sp>
      <p:sp>
        <p:nvSpPr>
          <p:cNvPr id="3" name="Tijdelijke aanduiding voor inhoud 2">
            <a:extLst>
              <a:ext uri="{FF2B5EF4-FFF2-40B4-BE49-F238E27FC236}">
                <a16:creationId xmlns:a16="http://schemas.microsoft.com/office/drawing/2014/main" id="{8C95988C-31C1-4013-A0AD-C96DDE0CFF2A}"/>
              </a:ext>
            </a:extLst>
          </p:cNvPr>
          <p:cNvSpPr>
            <a:spLocks noGrp="1"/>
          </p:cNvSpPr>
          <p:nvPr>
            <p:ph idx="1"/>
          </p:nvPr>
        </p:nvSpPr>
        <p:spPr>
          <a:xfrm>
            <a:off x="1202544" y="2332815"/>
            <a:ext cx="9619774" cy="4991131"/>
          </a:xfrm>
        </p:spPr>
        <p:txBody>
          <a:bodyPr/>
          <a:lstStyle/>
          <a:p>
            <a:r>
              <a:rPr lang="nl-BE" dirty="0" smtClean="0"/>
              <a:t>Daden vestigen aandacht op:</a:t>
            </a:r>
          </a:p>
          <a:p>
            <a:pPr lvl="1"/>
            <a:r>
              <a:rPr lang="nl-BE" dirty="0" smtClean="0"/>
              <a:t>Nabijheid van Gods koninkrijk</a:t>
            </a:r>
          </a:p>
          <a:p>
            <a:pPr lvl="1"/>
            <a:r>
              <a:rPr lang="nl-BE" dirty="0" smtClean="0"/>
              <a:t>Hem die het verkondigt</a:t>
            </a:r>
          </a:p>
          <a:p>
            <a:r>
              <a:rPr lang="nl-BE" dirty="0" smtClean="0"/>
              <a:t>Geloof in Hem </a:t>
            </a:r>
          </a:p>
          <a:p>
            <a:r>
              <a:rPr lang="nl-BE" dirty="0" smtClean="0"/>
              <a:t>Begrijpen van Zijn daden</a:t>
            </a:r>
          </a:p>
          <a:p>
            <a:r>
              <a:rPr lang="nl-BE" dirty="0" smtClean="0"/>
              <a:t>Jezus als gevolmachtigde van God = vloek!</a:t>
            </a:r>
            <a:endParaRPr lang="nl-BE" dirty="0"/>
          </a:p>
        </p:txBody>
      </p:sp>
    </p:spTree>
    <p:extLst>
      <p:ext uri="{BB962C8B-B14F-4D97-AF65-F5344CB8AC3E}">
        <p14:creationId xmlns:p14="http://schemas.microsoft.com/office/powerpoint/2010/main" val="41987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4" name="Titel 3">
            <a:extLst>
              <a:ext uri="{FF2B5EF4-FFF2-40B4-BE49-F238E27FC236}">
                <a16:creationId xmlns:a16="http://schemas.microsoft.com/office/drawing/2014/main" id="{79FB7DBB-58AB-4188-9BFD-8D551A2C139D}"/>
              </a:ext>
            </a:extLst>
          </p:cNvPr>
          <p:cNvSpPr>
            <a:spLocks noGrp="1"/>
          </p:cNvSpPr>
          <p:nvPr>
            <p:ph type="ctrTitle"/>
          </p:nvPr>
        </p:nvSpPr>
        <p:spPr/>
        <p:txBody>
          <a:bodyPr/>
          <a:lstStyle/>
          <a:p>
            <a:r>
              <a:rPr lang="nl-BE" dirty="0"/>
              <a:t>4. Jezus’ unieke Godsrelatie</a:t>
            </a:r>
          </a:p>
        </p:txBody>
      </p:sp>
    </p:spTree>
    <p:extLst>
      <p:ext uri="{BB962C8B-B14F-4D97-AF65-F5344CB8AC3E}">
        <p14:creationId xmlns:p14="http://schemas.microsoft.com/office/powerpoint/2010/main" val="676239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a:extLst>
              <a:ext uri="{FF2B5EF4-FFF2-40B4-BE49-F238E27FC236}">
                <a16:creationId xmlns:a16="http://schemas.microsoft.com/office/drawing/2014/main" id="{E4DC002B-B7C2-40D4-BCB8-4E1FCAF243E2}"/>
              </a:ext>
            </a:extLst>
          </p:cNvPr>
          <p:cNvSpPr>
            <a:spLocks noGrp="1"/>
          </p:cNvSpPr>
          <p:nvPr>
            <p:ph idx="1"/>
          </p:nvPr>
        </p:nvSpPr>
        <p:spPr>
          <a:xfrm>
            <a:off x="1258519" y="832042"/>
            <a:ext cx="9430119" cy="6080388"/>
          </a:xfrm>
        </p:spPr>
        <p:txBody>
          <a:bodyPr/>
          <a:lstStyle/>
          <a:p>
            <a:r>
              <a:rPr lang="nl-BE" dirty="0" smtClean="0"/>
              <a:t>God als Iemand die op menselijkheid </a:t>
            </a:r>
            <a:br>
              <a:rPr lang="nl-BE" dirty="0" smtClean="0"/>
            </a:br>
            <a:r>
              <a:rPr lang="nl-BE" dirty="0" smtClean="0"/>
              <a:t>is bedacht</a:t>
            </a:r>
            <a:endParaRPr lang="nl-BE" dirty="0"/>
          </a:p>
          <a:p>
            <a:r>
              <a:rPr lang="nl-BE" dirty="0"/>
              <a:t>God als </a:t>
            </a:r>
            <a:r>
              <a:rPr lang="nl-BE" dirty="0" smtClean="0"/>
              <a:t>Vader</a:t>
            </a:r>
            <a:endParaRPr lang="nl-BE" dirty="0"/>
          </a:p>
          <a:p>
            <a:r>
              <a:rPr lang="nl-BE" dirty="0" smtClean="0"/>
              <a:t>Jezus betrekt ons in die relatie</a:t>
            </a:r>
          </a:p>
          <a:p>
            <a:pPr marL="0" indent="0">
              <a:buNone/>
            </a:pPr>
            <a:endParaRPr lang="nl-BE" dirty="0"/>
          </a:p>
        </p:txBody>
      </p:sp>
      <p:pic>
        <p:nvPicPr>
          <p:cNvPr id="4" name="Picture 2">
            <a:extLst>
              <a:ext uri="{FF2B5EF4-FFF2-40B4-BE49-F238E27FC236}">
                <a16:creationId xmlns:a16="http://schemas.microsoft.com/office/drawing/2014/main" id="{B743F464-FAE5-4E39-A119-09B1C3A6135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35336" y="3634663"/>
            <a:ext cx="4996202" cy="333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6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1616710" y="2875280"/>
            <a:ext cx="7641590" cy="3975985"/>
          </a:xfrm>
        </p:spPr>
        <p:txBody>
          <a:bodyPr>
            <a:normAutofit/>
          </a:bodyPr>
          <a:lstStyle/>
          <a:p>
            <a:pPr marL="0" indent="0">
              <a:buNone/>
            </a:pPr>
            <a:r>
              <a:rPr lang="nl-BE" i="1" dirty="0" smtClean="0"/>
              <a:t>Maar toen de goedheid en de mensenliefde van God onze redder is verschenen, heeft Hij ons gered, niet omdat wij iets gedaan zouden hebben dat ons kan rechtvaardigen maar alleen omdat Hij barmhartig is. </a:t>
            </a:r>
            <a:r>
              <a:rPr lang="nl-BE" dirty="0" smtClean="0"/>
              <a:t>(Tit. 3, 4-5)</a:t>
            </a:r>
            <a:endParaRPr lang="en-US"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985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9301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4" name="Titel 3">
            <a:extLst>
              <a:ext uri="{FF2B5EF4-FFF2-40B4-BE49-F238E27FC236}">
                <a16:creationId xmlns:a16="http://schemas.microsoft.com/office/drawing/2014/main" id="{BFFF807A-6709-4C99-9E8E-D5F683947515}"/>
              </a:ext>
            </a:extLst>
          </p:cNvPr>
          <p:cNvSpPr>
            <a:spLocks noGrp="1"/>
          </p:cNvSpPr>
          <p:nvPr>
            <p:ph type="title"/>
          </p:nvPr>
        </p:nvSpPr>
        <p:spPr>
          <a:xfrm>
            <a:off x="534432" y="601569"/>
            <a:ext cx="9619774" cy="1438141"/>
          </a:xfrm>
        </p:spPr>
        <p:txBody>
          <a:bodyPr>
            <a:normAutofit fontScale="90000"/>
          </a:bodyPr>
          <a:lstStyle/>
          <a:p>
            <a:r>
              <a:rPr lang="nl-BE" dirty="0"/>
              <a:t>1. Het rijk Gods in </a:t>
            </a:r>
            <a:r>
              <a:rPr lang="nl-BE" dirty="0" smtClean="0"/>
              <a:t>Jezus’</a:t>
            </a:r>
            <a:br>
              <a:rPr lang="nl-BE" dirty="0" smtClean="0"/>
            </a:br>
            <a:r>
              <a:rPr lang="nl-BE" dirty="0" smtClean="0"/>
              <a:t>handelen </a:t>
            </a:r>
            <a:r>
              <a:rPr lang="nl-BE" dirty="0"/>
              <a:t>&amp; spreken</a:t>
            </a:r>
          </a:p>
        </p:txBody>
      </p:sp>
      <p:sp>
        <p:nvSpPr>
          <p:cNvPr id="5" name="Tijdelijke aanduiding voor inhoud 4">
            <a:extLst>
              <a:ext uri="{FF2B5EF4-FFF2-40B4-BE49-F238E27FC236}">
                <a16:creationId xmlns:a16="http://schemas.microsoft.com/office/drawing/2014/main" id="{8AFC3893-7CEA-4CFA-98D6-5C695E3D4405}"/>
              </a:ext>
            </a:extLst>
          </p:cNvPr>
          <p:cNvSpPr>
            <a:spLocks noGrp="1"/>
          </p:cNvSpPr>
          <p:nvPr>
            <p:ph idx="1"/>
          </p:nvPr>
        </p:nvSpPr>
        <p:spPr>
          <a:xfrm>
            <a:off x="980072" y="2439809"/>
            <a:ext cx="9329861" cy="4594488"/>
          </a:xfrm>
        </p:spPr>
        <p:txBody>
          <a:bodyPr/>
          <a:lstStyle/>
          <a:p>
            <a:r>
              <a:rPr lang="nl-BE" dirty="0"/>
              <a:t>Woorden en daden horen </a:t>
            </a:r>
            <a:r>
              <a:rPr lang="nl-BE" dirty="0" smtClean="0"/>
              <a:t>samen</a:t>
            </a:r>
          </a:p>
          <a:p>
            <a:r>
              <a:rPr lang="nl-BE" dirty="0" smtClean="0"/>
              <a:t>Hij spreekt ze uit!</a:t>
            </a:r>
            <a:endParaRPr lang="nl-BE" dirty="0"/>
          </a:p>
          <a:p>
            <a:r>
              <a:rPr lang="nl-BE" dirty="0"/>
              <a:t>Wat deed Hij</a:t>
            </a:r>
            <a:r>
              <a:rPr lang="nl-BE" dirty="0" smtClean="0"/>
              <a:t>?</a:t>
            </a:r>
          </a:p>
          <a:p>
            <a:r>
              <a:rPr lang="nl-BE" dirty="0" smtClean="0"/>
              <a:t>Gods Rijk breekt aan</a:t>
            </a:r>
          </a:p>
          <a:p>
            <a:r>
              <a:rPr lang="nl-BE" dirty="0" smtClean="0"/>
              <a:t>Aanstootgevend…</a:t>
            </a:r>
            <a:endParaRPr lang="nl-BE" dirty="0"/>
          </a:p>
        </p:txBody>
      </p:sp>
      <p:pic>
        <p:nvPicPr>
          <p:cNvPr id="6" name="Picture 2" descr="H:\gedeelde documenten\Lode Aerts\Foto's paus Franciscus\Foto's PAUS in voorbereiding van de ppp dekenvergadering\Paus Franciscus kust gehandicapte man 2.jpg">
            <a:extLst>
              <a:ext uri="{FF2B5EF4-FFF2-40B4-BE49-F238E27FC236}">
                <a16:creationId xmlns:a16="http://schemas.microsoft.com/office/drawing/2014/main" id="{11428771-ADAD-4DEC-BAE1-02AA69B3CE9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11583" y="3977075"/>
            <a:ext cx="4425378" cy="2996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9847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4" name="Titel 3">
            <a:extLst>
              <a:ext uri="{FF2B5EF4-FFF2-40B4-BE49-F238E27FC236}">
                <a16:creationId xmlns:a16="http://schemas.microsoft.com/office/drawing/2014/main" id="{BBDC8568-C569-45D9-B10E-F2337FFD41B5}"/>
              </a:ext>
            </a:extLst>
          </p:cNvPr>
          <p:cNvSpPr>
            <a:spLocks noGrp="1"/>
          </p:cNvSpPr>
          <p:nvPr>
            <p:ph type="ctrTitle"/>
          </p:nvPr>
        </p:nvSpPr>
        <p:spPr>
          <a:xfrm>
            <a:off x="801648" y="2349386"/>
            <a:ext cx="9085342" cy="2773332"/>
          </a:xfrm>
        </p:spPr>
        <p:txBody>
          <a:bodyPr>
            <a:normAutofit/>
          </a:bodyPr>
          <a:lstStyle/>
          <a:p>
            <a:r>
              <a:rPr lang="nl-BE" dirty="0"/>
              <a:t>2. Jezus genas zieken en dreef ziekteduivels uit</a:t>
            </a:r>
          </a:p>
        </p:txBody>
      </p:sp>
    </p:spTree>
    <p:extLst>
      <p:ext uri="{BB962C8B-B14F-4D97-AF65-F5344CB8AC3E}">
        <p14:creationId xmlns:p14="http://schemas.microsoft.com/office/powerpoint/2010/main" val="3143679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3" name="Tijdelijke aanduiding voor inhoud 2"/>
          <p:cNvSpPr>
            <a:spLocks noGrp="1"/>
          </p:cNvSpPr>
          <p:nvPr>
            <p:ph idx="1"/>
          </p:nvPr>
        </p:nvSpPr>
        <p:spPr>
          <a:xfrm>
            <a:off x="2001520" y="2965210"/>
            <a:ext cx="6868160" cy="2275237"/>
          </a:xfrm>
        </p:spPr>
        <p:txBody>
          <a:bodyPr>
            <a:normAutofit/>
          </a:bodyPr>
          <a:lstStyle/>
          <a:p>
            <a:pPr marL="521436" lvl="1" indent="0">
              <a:buNone/>
            </a:pPr>
            <a:r>
              <a:rPr lang="nl-BE" sz="3600" i="1" dirty="0" smtClean="0"/>
              <a:t>Komt allen naar Mij toe die afgemat en belast zijn, en Ik zal u rust geven. </a:t>
            </a:r>
            <a:r>
              <a:rPr lang="nl-BE" sz="3600" dirty="0" smtClean="0"/>
              <a:t>(Mt. 11, 28)</a:t>
            </a:r>
            <a:endParaRPr lang="en-US" sz="3600" i="1"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716" y="532957"/>
            <a:ext cx="2787888" cy="185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1035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2" name="Titel 1">
            <a:extLst>
              <a:ext uri="{FF2B5EF4-FFF2-40B4-BE49-F238E27FC236}">
                <a16:creationId xmlns:a16="http://schemas.microsoft.com/office/drawing/2014/main" id="{03355AB9-4E9C-4C73-88AA-5AA68924F112}"/>
              </a:ext>
            </a:extLst>
          </p:cNvPr>
          <p:cNvSpPr>
            <a:spLocks noGrp="1"/>
          </p:cNvSpPr>
          <p:nvPr>
            <p:ph type="title"/>
          </p:nvPr>
        </p:nvSpPr>
        <p:spPr>
          <a:xfrm>
            <a:off x="534432" y="371784"/>
            <a:ext cx="9619774" cy="1260475"/>
          </a:xfrm>
        </p:spPr>
        <p:txBody>
          <a:bodyPr/>
          <a:lstStyle/>
          <a:p>
            <a:r>
              <a:rPr lang="nl-BE" dirty="0"/>
              <a:t>2.1. Wat is een wonder?</a:t>
            </a:r>
          </a:p>
        </p:txBody>
      </p:sp>
      <p:sp>
        <p:nvSpPr>
          <p:cNvPr id="3" name="Tijdelijke aanduiding voor inhoud 2">
            <a:extLst>
              <a:ext uri="{FF2B5EF4-FFF2-40B4-BE49-F238E27FC236}">
                <a16:creationId xmlns:a16="http://schemas.microsoft.com/office/drawing/2014/main" id="{F688F99F-037E-49B0-A037-3C3A242D6494}"/>
              </a:ext>
            </a:extLst>
          </p:cNvPr>
          <p:cNvSpPr>
            <a:spLocks noGrp="1"/>
          </p:cNvSpPr>
          <p:nvPr>
            <p:ph idx="1"/>
          </p:nvPr>
        </p:nvSpPr>
        <p:spPr>
          <a:xfrm>
            <a:off x="746368" y="1764666"/>
            <a:ext cx="5527252" cy="4991131"/>
          </a:xfrm>
        </p:spPr>
        <p:txBody>
          <a:bodyPr/>
          <a:lstStyle/>
          <a:p>
            <a:r>
              <a:rPr lang="nl-BE" dirty="0" smtClean="0"/>
              <a:t>Geen mirakels</a:t>
            </a:r>
          </a:p>
          <a:p>
            <a:r>
              <a:rPr lang="nl-BE" dirty="0" smtClean="0"/>
              <a:t>Wel tekens!</a:t>
            </a:r>
            <a:endParaRPr lang="nl-BE" dirty="0"/>
          </a:p>
        </p:txBody>
      </p:sp>
      <p:pic>
        <p:nvPicPr>
          <p:cNvPr id="7" name="Tijdelijke aanduiding voor inhoud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9389" y="1632259"/>
            <a:ext cx="2801836" cy="5093334"/>
          </a:xfrm>
          <a:prstGeom prst="rect">
            <a:avLst/>
          </a:prstGeom>
        </p:spPr>
      </p:pic>
      <p:sp>
        <p:nvSpPr>
          <p:cNvPr id="8" name="Rechthoek 7"/>
          <p:cNvSpPr/>
          <p:nvPr/>
        </p:nvSpPr>
        <p:spPr>
          <a:xfrm>
            <a:off x="8031225" y="5545103"/>
            <a:ext cx="2122981" cy="1384995"/>
          </a:xfrm>
          <a:prstGeom prst="rect">
            <a:avLst/>
          </a:prstGeom>
        </p:spPr>
        <p:txBody>
          <a:bodyPr wrap="square">
            <a:spAutoFit/>
          </a:bodyPr>
          <a:lstStyle/>
          <a:p>
            <a:pPr defTabSz="457186"/>
            <a:r>
              <a:rPr lang="nl-BE" dirty="0" smtClean="0">
                <a:latin typeface="Calibri Light" panose="020F0302020204030204" pitchFamily="34" charset="0"/>
                <a:cs typeface="Calibri Light" panose="020F0302020204030204" pitchFamily="34" charset="0"/>
              </a:rPr>
              <a:t>Genezing van de blinde</a:t>
            </a:r>
          </a:p>
          <a:p>
            <a:pPr defTabSz="457186"/>
            <a:r>
              <a:rPr lang="nl-BE" dirty="0" smtClean="0">
                <a:latin typeface="Calibri Light" panose="020F0302020204030204" pitchFamily="34" charset="0"/>
                <a:cs typeface="Calibri Light" panose="020F0302020204030204" pitchFamily="34" charset="0"/>
              </a:rPr>
              <a:t>Andrej </a:t>
            </a:r>
            <a:r>
              <a:rPr lang="nl-BE" dirty="0" err="1" smtClean="0">
                <a:latin typeface="Calibri Light" panose="020F0302020204030204" pitchFamily="34" charset="0"/>
                <a:cs typeface="Calibri Light" panose="020F0302020204030204" pitchFamily="34" charset="0"/>
              </a:rPr>
              <a:t>Mironov</a:t>
            </a:r>
            <a:r>
              <a:rPr lang="nl-BE" dirty="0" smtClean="0">
                <a:latin typeface="Calibri Light" panose="020F0302020204030204" pitchFamily="34" charset="0"/>
                <a:cs typeface="Calibri Light" panose="020F0302020204030204" pitchFamily="34" charset="0"/>
              </a:rPr>
              <a:t> (1975°)</a:t>
            </a:r>
            <a:endParaRPr lang="nl-B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8234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2" name="Titel 1">
            <a:extLst>
              <a:ext uri="{FF2B5EF4-FFF2-40B4-BE49-F238E27FC236}">
                <a16:creationId xmlns:a16="http://schemas.microsoft.com/office/drawing/2014/main" id="{03355AB9-4E9C-4C73-88AA-5AA68924F112}"/>
              </a:ext>
            </a:extLst>
          </p:cNvPr>
          <p:cNvSpPr>
            <a:spLocks noGrp="1"/>
          </p:cNvSpPr>
          <p:nvPr>
            <p:ph type="title"/>
          </p:nvPr>
        </p:nvSpPr>
        <p:spPr>
          <a:xfrm>
            <a:off x="534432" y="371784"/>
            <a:ext cx="9619774" cy="1260475"/>
          </a:xfrm>
        </p:spPr>
        <p:txBody>
          <a:bodyPr/>
          <a:lstStyle/>
          <a:p>
            <a:r>
              <a:rPr lang="nl-BE" dirty="0"/>
              <a:t>2.1. Wat is een wonder?</a:t>
            </a:r>
          </a:p>
        </p:txBody>
      </p:sp>
      <p:sp>
        <p:nvSpPr>
          <p:cNvPr id="3" name="Tijdelijke aanduiding voor inhoud 2">
            <a:extLst>
              <a:ext uri="{FF2B5EF4-FFF2-40B4-BE49-F238E27FC236}">
                <a16:creationId xmlns:a16="http://schemas.microsoft.com/office/drawing/2014/main" id="{F688F99F-037E-49B0-A037-3C3A242D6494}"/>
              </a:ext>
            </a:extLst>
          </p:cNvPr>
          <p:cNvSpPr>
            <a:spLocks noGrp="1"/>
          </p:cNvSpPr>
          <p:nvPr>
            <p:ph idx="1"/>
          </p:nvPr>
        </p:nvSpPr>
        <p:spPr>
          <a:xfrm>
            <a:off x="746368" y="1764666"/>
            <a:ext cx="5527252" cy="4991131"/>
          </a:xfrm>
        </p:spPr>
        <p:txBody>
          <a:bodyPr/>
          <a:lstStyle/>
          <a:p>
            <a:r>
              <a:rPr lang="nl-BE" dirty="0" smtClean="0"/>
              <a:t>Geen mirakels</a:t>
            </a:r>
          </a:p>
          <a:p>
            <a:r>
              <a:rPr lang="nl-BE" dirty="0" smtClean="0"/>
              <a:t>Wel tekens en machtsdaden</a:t>
            </a:r>
          </a:p>
          <a:p>
            <a:r>
              <a:rPr lang="nl-BE" dirty="0" smtClean="0"/>
              <a:t>Gods goedheid en kracht wordt getoond</a:t>
            </a:r>
            <a:endParaRPr lang="nl-BE" dirty="0"/>
          </a:p>
          <a:p>
            <a:r>
              <a:rPr lang="nl-BE" dirty="0"/>
              <a:t>Het werk van </a:t>
            </a:r>
            <a:r>
              <a:rPr lang="nl-BE" dirty="0" smtClean="0"/>
              <a:t>genezers in de oudheid</a:t>
            </a:r>
            <a:endParaRPr lang="nl-BE" dirty="0"/>
          </a:p>
        </p:txBody>
      </p:sp>
      <p:pic>
        <p:nvPicPr>
          <p:cNvPr id="4" name="Afbeelding 3">
            <a:extLst>
              <a:ext uri="{FF2B5EF4-FFF2-40B4-BE49-F238E27FC236}">
                <a16:creationId xmlns:a16="http://schemas.microsoft.com/office/drawing/2014/main" id="{7E4780B7-79DE-4D40-8514-8130512C61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1113" y="1798086"/>
            <a:ext cx="3505566" cy="3505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PT_TUSSENBLA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688638" cy="7556392"/>
          </a:xfrm>
          <a:prstGeom prst="rect">
            <a:avLst/>
          </a:prstGeom>
        </p:spPr>
      </p:pic>
      <p:sp>
        <p:nvSpPr>
          <p:cNvPr id="2" name="Titel 1">
            <a:extLst>
              <a:ext uri="{FF2B5EF4-FFF2-40B4-BE49-F238E27FC236}">
                <a16:creationId xmlns:a16="http://schemas.microsoft.com/office/drawing/2014/main" id="{03355AB9-4E9C-4C73-88AA-5AA68924F112}"/>
              </a:ext>
            </a:extLst>
          </p:cNvPr>
          <p:cNvSpPr>
            <a:spLocks noGrp="1"/>
          </p:cNvSpPr>
          <p:nvPr>
            <p:ph type="title"/>
          </p:nvPr>
        </p:nvSpPr>
        <p:spPr>
          <a:xfrm>
            <a:off x="534432" y="371784"/>
            <a:ext cx="9619774" cy="1260475"/>
          </a:xfrm>
        </p:spPr>
        <p:txBody>
          <a:bodyPr/>
          <a:lstStyle/>
          <a:p>
            <a:r>
              <a:rPr lang="nl-BE" dirty="0"/>
              <a:t>2.1. Wat is een wonder?</a:t>
            </a:r>
          </a:p>
        </p:txBody>
      </p:sp>
      <p:sp>
        <p:nvSpPr>
          <p:cNvPr id="3" name="Tijdelijke aanduiding voor inhoud 2">
            <a:extLst>
              <a:ext uri="{FF2B5EF4-FFF2-40B4-BE49-F238E27FC236}">
                <a16:creationId xmlns:a16="http://schemas.microsoft.com/office/drawing/2014/main" id="{F688F99F-037E-49B0-A037-3C3A242D6494}"/>
              </a:ext>
            </a:extLst>
          </p:cNvPr>
          <p:cNvSpPr>
            <a:spLocks noGrp="1"/>
          </p:cNvSpPr>
          <p:nvPr>
            <p:ph idx="1"/>
          </p:nvPr>
        </p:nvSpPr>
        <p:spPr>
          <a:xfrm>
            <a:off x="746368" y="1764666"/>
            <a:ext cx="5527252" cy="4991131"/>
          </a:xfrm>
        </p:spPr>
        <p:txBody>
          <a:bodyPr/>
          <a:lstStyle/>
          <a:p>
            <a:r>
              <a:rPr lang="nl-BE" dirty="0" smtClean="0"/>
              <a:t>Wel tekens </a:t>
            </a:r>
          </a:p>
          <a:p>
            <a:r>
              <a:rPr lang="nl-BE" dirty="0" smtClean="0"/>
              <a:t>Machtsdaden</a:t>
            </a:r>
          </a:p>
        </p:txBody>
      </p:sp>
    </p:spTree>
    <p:extLst>
      <p:ext uri="{BB962C8B-B14F-4D97-AF65-F5344CB8AC3E}">
        <p14:creationId xmlns:p14="http://schemas.microsoft.com/office/powerpoint/2010/main" val="19226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1106</Words>
  <Application>Microsoft Office PowerPoint</Application>
  <PresentationFormat>Aangepast</PresentationFormat>
  <Paragraphs>158</Paragraphs>
  <Slides>39</Slides>
  <Notes>35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39</vt:i4>
      </vt:variant>
    </vt:vector>
  </HeadingPairs>
  <TitlesOfParts>
    <vt:vector size="43" baseType="lpstr">
      <vt:lpstr>Arial</vt:lpstr>
      <vt:lpstr>Calibri</vt:lpstr>
      <vt:lpstr>Calibri Light</vt:lpstr>
      <vt:lpstr>Office-thema</vt:lpstr>
      <vt:lpstr>PowerPoint-presentatie</vt:lpstr>
      <vt:lpstr>PowerPoint-presentatie</vt:lpstr>
      <vt:lpstr>Inhoud</vt:lpstr>
      <vt:lpstr>1. Het rijk Gods in Jezus’ handelen &amp; spreken</vt:lpstr>
      <vt:lpstr>2. Jezus genas zieken en dreef ziekteduivels uit</vt:lpstr>
      <vt:lpstr>PowerPoint-presentatie</vt:lpstr>
      <vt:lpstr>2.1. Wat is een wonder?</vt:lpstr>
      <vt:lpstr>2.1. Wat is een wonder?</vt:lpstr>
      <vt:lpstr>2.1. Wat is een wonder?</vt:lpstr>
      <vt:lpstr>2.2. Feit en duiding</vt:lpstr>
      <vt:lpstr>PowerPoint-presentatie</vt:lpstr>
      <vt:lpstr>PowerPoint-presentatie</vt:lpstr>
      <vt:lpstr>PowerPoint-presentatie</vt:lpstr>
      <vt:lpstr>2.3. “Hij trok weldoende rond”</vt:lpstr>
      <vt:lpstr>PowerPoint-presentatie</vt:lpstr>
      <vt:lpstr>PowerPoint-presentatie</vt:lpstr>
      <vt:lpstr>PowerPoint-presentatie</vt:lpstr>
      <vt:lpstr>PowerPoint-presentatie</vt:lpstr>
      <vt:lpstr>PowerPoint-presentatie</vt:lpstr>
      <vt:lpstr>PowerPoint-presentatie</vt:lpstr>
      <vt:lpstr>PowerPoint-presentatie</vt:lpstr>
      <vt:lpstr>2.4. Jezus als wonder van Gods liefde</vt:lpstr>
      <vt:lpstr>PowerPoint-presentatie</vt:lpstr>
      <vt:lpstr>PowerPoint-presentatie</vt:lpstr>
      <vt:lpstr>PowerPoint-presentatie</vt:lpstr>
      <vt:lpstr>3. Jezus vergaf zonden</vt:lpstr>
      <vt:lpstr>3.1. Aan tafel met zondaars</vt:lpstr>
      <vt:lpstr>PowerPoint-presentatie</vt:lpstr>
      <vt:lpstr>3.2. Niet voor rechtvaardigen,  maar voor zondaars</vt:lpstr>
      <vt:lpstr>PowerPoint-presentatie</vt:lpstr>
      <vt:lpstr>PowerPoint-presentatie</vt:lpstr>
      <vt:lpstr>PowerPoint-presentatie</vt:lpstr>
      <vt:lpstr>PowerPoint-presentatie</vt:lpstr>
      <vt:lpstr>PowerPoint-presentatie</vt:lpstr>
      <vt:lpstr>PowerPoint-presentatie</vt:lpstr>
      <vt:lpstr>3.3. “Wie kan vergeven  dan God alleen?”</vt:lpstr>
      <vt:lpstr>4. Jezus’ unieke Godsrelatie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Nathalie Praet</dc:creator>
  <cp:lastModifiedBy>Matthias De Blaere</cp:lastModifiedBy>
  <cp:revision>46</cp:revision>
  <cp:lastPrinted>2024-01-23T13:05:49Z</cp:lastPrinted>
  <dcterms:created xsi:type="dcterms:W3CDTF">2015-08-27T07:47:31Z</dcterms:created>
  <dcterms:modified xsi:type="dcterms:W3CDTF">2024-01-23T17:21:10Z</dcterms:modified>
</cp:coreProperties>
</file>