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82931-6598-430B-B610-70D1C061A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F045F3-1C15-4D26-B6CD-8FF4111CC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30A5C6-8E3F-442E-989A-669DADF8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376CE2-6486-436A-A191-185A0207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95383-263E-48A9-AF3B-3A20C25B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19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C163A-6DC0-41A6-B96C-6BAD0353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F84AE6-3EB2-4BBF-80A4-4FE6EC001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F602D-0AC8-4B88-9728-66BBA576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0A27C2-6B3D-4A11-BE94-381D11E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015E4D-4DCD-49C0-83E2-16255E25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6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59280F-58A9-46AF-84E2-7F0C8D28B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EB578-2353-4E4B-A2E8-D6F65FE1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CCA907-3724-459A-9300-0B49C5A1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67C48D-F69F-4E00-8F17-88A882C0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98B2-AB7C-483B-9543-982E7249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8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D8619-FC6E-4BC9-8B60-C773784F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A28E0-087C-4AC9-BA2E-4716A38C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93F97A-0F54-4912-ABC8-78E84C51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63B7D8-ABD8-413B-8108-98B5F0CB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C002C9-59C7-4DB0-87DE-CE2146F0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68C9D-A3EB-4AA5-BA88-D494F9F2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947DC5-8C9A-485B-B550-523347B4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830381-E3F2-4EB5-9F3F-1A70560F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3AEAF1-404B-4693-BDD2-81AED0F8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92DD26-C9C4-4145-8636-3E228163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1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FA2CF-1C05-403E-B098-58BD59D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3A2A3F-CED8-44F8-A33F-12169A8D3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6BC41-7C71-4DA9-8116-381BF922E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36F077-9F77-44A0-BEEF-A18C49A0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B340D0-6C66-4B5F-B65E-9C0F517C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162009-0900-4CB9-8394-766546EB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81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A8C0A-A823-496E-8151-D0A30BF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32B747-B144-428D-9951-A5A337D91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EF9BCD-0CC5-4BC5-9F94-61C3B1EFA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BA2700-935A-48C7-BA7C-719A4C8B8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F01B61-5F64-4AFD-AE67-BBBC16CD9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482927-5924-450A-B92C-4BBDAD7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F2EFD-81E5-4FC5-8D00-E2F278E2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862DA9-CDC2-47B0-BF8F-D1E24219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3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580E8-38DC-44E5-92D9-9B7BCDC6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EE48FC-26C0-4178-855E-84302D61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092A11-BAC6-453F-8BD5-F334D538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F63654-7DFA-462F-9A4D-33657ADA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62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ACB7EA-CBB3-471B-99B4-80688600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EE248B-CD6A-474E-955E-9183D1F3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4A813E-0D9C-4AC5-9DB1-B945A220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50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6872B-11DC-4329-9751-AF454C9B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5D7A0-7EEA-42BC-9382-846B121A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306EB3-7B2E-4AE1-AB5A-9D53E6CF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B04E6F-E2EB-409B-9D94-1AB3416A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7DD9A8-258E-426D-8135-E903A61C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416285-70ED-4328-8738-4ADCBF4C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17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90CF6-1F9E-469A-81ED-1D0D1FD3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E11B4A-4639-45DF-8E1D-0C33EF500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F577-0433-4F2D-98A3-2586FB2C7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18227B-54BC-4188-A22B-5917FDE3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9B4B37-6C68-4F04-810F-51516E1E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1B118C-1CAA-4B2E-81FE-F4E53C88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04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B6B329-7B78-4CFE-9066-F0E14B68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F3F64-E277-4AD7-9DDB-7EE3E2B5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FDD5FC-47B0-4A10-BFD5-4C33B1287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ED147-0D4A-4F2A-8759-69604EDB8D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D43FB0-6A69-44FA-B749-5B92FCDC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878971-1EAD-4714-AB35-7B79294F7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BC7D-7735-4BE0-A736-43E80F2AC3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8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net.be/ccv-gent/artikel/ontmoetingen-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net.be/bijbel-overzicht?microsite=108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kerknet.be/kerknet-redactie/artikel/kerknet-lanceert-bijbels-woordenboek-met-jean-bastiaens?microsite=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youtu.be/RT4Ad_tgzE8" TargetMode="External"/><Relationship Id="rId4" Type="http://schemas.openxmlformats.org/officeDocument/2006/relationships/hyperlink" Target="https://www.bijbelhuiszevenkerken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bijbel.nl/bijbel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op.bijbelgenootschap.nl/app/uploads/inkijkexemplaar_infographic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iddenonderweg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ewijderuimt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an.art/" TargetMode="External"/><Relationship Id="rId2" Type="http://schemas.openxmlformats.org/officeDocument/2006/relationships/hyperlink" Target="https://beeldmeditaties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ijbelcitaat.b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bleproject.com/Dut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8A2FADB0-F832-4867-A181-CD92732C973D}"/>
              </a:ext>
            </a:extLst>
          </p:cNvPr>
          <p:cNvSpPr/>
          <p:nvPr/>
        </p:nvSpPr>
        <p:spPr>
          <a:xfrm>
            <a:off x="5233763" y="-1636304"/>
            <a:ext cx="4480560" cy="41502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DEBF26-EE16-4B91-9F65-894ADD1F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851" y="3794336"/>
            <a:ext cx="6061166" cy="1922251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BE" sz="3400" dirty="0">
                <a:latin typeface="Arista 2.0 Alternate" panose="02000506000000020004" pitchFamily="2" charset="0"/>
              </a:rPr>
              <a:t>Blind date met het evangelie</a:t>
            </a:r>
            <a:br>
              <a:rPr lang="nl-BE" sz="3400" dirty="0">
                <a:latin typeface="Arista 2.0 Alternate" panose="02000506000000020004" pitchFamily="2" charset="0"/>
              </a:rPr>
            </a:br>
            <a:br>
              <a:rPr lang="nl-BE" sz="3400" dirty="0">
                <a:latin typeface="Arista 2.0 Alternate" panose="02000506000000020004" pitchFamily="2" charset="0"/>
              </a:rPr>
            </a:br>
            <a:r>
              <a:rPr lang="nl-BE" sz="3400" dirty="0">
                <a:latin typeface="Arista 2.0 Alternate" panose="02000506000000020004" pitchFamily="2" charset="0"/>
              </a:rPr>
              <a:t>Bijbelse inspiratie voor elke dag </a:t>
            </a:r>
            <a:br>
              <a:rPr lang="nl-BE" sz="3400" dirty="0">
                <a:latin typeface="Arista 2.0 Alternate" panose="02000506000000020004" pitchFamily="2" charset="0"/>
              </a:rPr>
            </a:br>
            <a:endParaRPr lang="nl-NL" sz="3400" dirty="0">
              <a:latin typeface="Arista 2.0 Alternate" panose="02000506000000020004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2045C0-B8B1-420F-A10A-2159BEC16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r="24708" b="-2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7E90BDB-7F62-4DBC-B7BE-00DB7A57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7" y="235272"/>
            <a:ext cx="1361551" cy="14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6F7084-3DC4-4DD1-BCA3-D990DB0D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Ontmoetingen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ntmoetingen © CCV in het bisdom Gent">
            <a:extLst>
              <a:ext uri="{FF2B5EF4-FFF2-40B4-BE49-F238E27FC236}">
                <a16:creationId xmlns:a16="http://schemas.microsoft.com/office/drawing/2014/main" id="{2DA664B4-5B2F-4610-A194-53393E31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22" y="2660287"/>
            <a:ext cx="6483354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CE7012-BE7B-44C7-9AC9-00544AD1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1205111"/>
            <a:ext cx="3424739" cy="4852362"/>
          </a:xfrm>
        </p:spPr>
        <p:txBody>
          <a:bodyPr anchor="ctr">
            <a:normAutofit fontScale="92500" lnSpcReduction="10000"/>
          </a:bodyPr>
          <a:lstStyle/>
          <a:p>
            <a:r>
              <a:rPr lang="nl-NL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‘Ontmoetingen’ is een catecheseproject </a:t>
            </a:r>
          </a:p>
          <a:p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Vernieuwende media worden gebruikt om het evangelie te ontsluiten en om in het verhaal te stappen.</a:t>
            </a:r>
          </a:p>
          <a:p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Voor begeleiders is er een map met uitgeschreven materiaal, met </a:t>
            </a:r>
            <a:r>
              <a:rPr lang="nl-BE" sz="17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powerpoints</a:t>
            </a:r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en met filmpjes rond vier nieuwtestamentische ontmoetingsverhalen: </a:t>
            </a:r>
          </a:p>
          <a:p>
            <a:pPr lvl="1"/>
            <a:r>
              <a:rPr lang="nl-BE" sz="17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Zacheüs</a:t>
            </a:r>
            <a:endParaRPr lang="nl-BE" sz="17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 honderdman</a:t>
            </a:r>
          </a:p>
          <a:p>
            <a:pPr lvl="1"/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 bezetene van </a:t>
            </a:r>
            <a:r>
              <a:rPr lang="nl-BE" sz="17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Gerasa</a:t>
            </a:r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lvl="1"/>
            <a:r>
              <a:rPr lang="nl-BE" sz="17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 rijke man</a:t>
            </a:r>
          </a:p>
          <a:p>
            <a:pPr marL="0" indent="0">
              <a:buNone/>
            </a:pPr>
            <a:endParaRPr lang="nl-BE" sz="21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nl-BE" sz="21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https://www.kerknet.be/ccv-gent/artikel/ontmoetingen-0</a:t>
            </a:r>
            <a:r>
              <a:rPr lang="nl-BE" sz="21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FC7449-0BC3-475C-A07D-10829708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Verder verdiepen…</a:t>
            </a:r>
            <a:endParaRPr lang="nl-NL" sz="400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D9820-61B4-40D1-8FEE-80D0AB4C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r>
              <a:rPr lang="nl-BE" sz="2000" dirty="0"/>
              <a:t>Het </a:t>
            </a:r>
            <a:r>
              <a:rPr lang="nl-BE" sz="2000" dirty="0">
                <a:hlinkClick r:id="rId2"/>
              </a:rPr>
              <a:t>Bijbels woordenboek </a:t>
            </a:r>
            <a:r>
              <a:rPr lang="nl-BE" sz="2000" dirty="0"/>
              <a:t>van </a:t>
            </a:r>
            <a:r>
              <a:rPr lang="nl-BE" sz="2000" dirty="0" err="1"/>
              <a:t>Kerknet</a:t>
            </a:r>
            <a:r>
              <a:rPr lang="nl-BE" sz="2000" dirty="0"/>
              <a:t> en de Bijbeldienst bisdom Brugge</a:t>
            </a:r>
          </a:p>
          <a:p>
            <a:pPr marL="0" indent="0">
              <a:buNone/>
            </a:pPr>
            <a:r>
              <a:rPr lang="nl-BE" sz="2000" dirty="0">
                <a:hlinkClick r:id="rId3"/>
              </a:rPr>
              <a:t>Volledig overzicht</a:t>
            </a: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Initiatieven van de </a:t>
            </a:r>
            <a:r>
              <a:rPr lang="nl-BE" sz="2000" dirty="0">
                <a:hlinkClick r:id="rId4"/>
              </a:rPr>
              <a:t>Bijbeldienst bisdom Brugge</a:t>
            </a:r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Het </a:t>
            </a:r>
            <a:r>
              <a:rPr lang="nl-BE" sz="2000" dirty="0">
                <a:hlinkClick r:id="rId5"/>
              </a:rPr>
              <a:t>Bijbels belevingscentrum</a:t>
            </a:r>
            <a:r>
              <a:rPr lang="nl-BE" sz="2000" dirty="0"/>
              <a:t> in Zevenkerken</a:t>
            </a:r>
          </a:p>
        </p:txBody>
      </p:sp>
      <p:pic>
        <p:nvPicPr>
          <p:cNvPr id="1028" name="Picture 4" descr="Het Bijbelhuis">
            <a:extLst>
              <a:ext uri="{FF2B5EF4-FFF2-40B4-BE49-F238E27FC236}">
                <a16:creationId xmlns:a16="http://schemas.microsoft.com/office/drawing/2014/main" id="{E4CCA04B-4A90-44D1-9720-3A855AF6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249" y="4167019"/>
            <a:ext cx="3609151" cy="17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DA96512-3FC3-4C72-90C1-4A7032B4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250" y="1152263"/>
            <a:ext cx="3609150" cy="27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0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B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65412EE-95B0-4072-9D8D-4807873B5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5" y="639763"/>
            <a:ext cx="5427663" cy="1212850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08348C6-51A2-4990-8866-8972F987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5" y="1920875"/>
            <a:ext cx="5427663" cy="1447800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C598760E-1914-4823-B7D5-5AF2C624C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75" y="3436938"/>
            <a:ext cx="5427663" cy="1387475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AC28F8A-596F-4FAE-A405-96F534C40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75" y="4894263"/>
            <a:ext cx="5427663" cy="13255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9D2CAB-A741-46C0-BF3E-1ADE0047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Bijbelvertalingen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6DBD8C9-184D-4A4D-84FC-F5884E2DB20D}"/>
              </a:ext>
            </a:extLst>
          </p:cNvPr>
          <p:cNvSpPr txBox="1"/>
          <p:nvPr/>
        </p:nvSpPr>
        <p:spPr>
          <a:xfrm>
            <a:off x="1100546" y="3881726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https://debijbel.nl/bijbel/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8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02FCA4-6905-4A74-BEDB-4A6A04D4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684" y="346167"/>
            <a:ext cx="1588946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B414F6-8533-4BC0-B425-036E3B43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96" y="142884"/>
            <a:ext cx="3852446" cy="1588946"/>
          </a:xfrm>
          <a:prstGeom prst="rect">
            <a:avLst/>
          </a:prstGeo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4A66069A-E5F3-487F-B001-DEFC717F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3" y="2477905"/>
            <a:ext cx="3507201" cy="14767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FD405DA-BB96-4F94-A47C-4AC3CBE95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17724"/>
            <a:ext cx="4014294" cy="1675796"/>
          </a:xfrm>
          <a:prstGeom prst="rect">
            <a:avLst/>
          </a:prstGeom>
        </p:spPr>
      </p:pic>
      <p:pic>
        <p:nvPicPr>
          <p:cNvPr id="1028" name="Picture 4" descr="Jongerenbijbel BGT">
            <a:extLst>
              <a:ext uri="{FF2B5EF4-FFF2-40B4-BE49-F238E27FC236}">
                <a16:creationId xmlns:a16="http://schemas.microsoft.com/office/drawing/2014/main" id="{92532A16-FD8A-42E1-B6C2-5899D23B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3059" y="4930535"/>
            <a:ext cx="1272944" cy="15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138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B39D6-37AE-49EE-8AC5-5333F59F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1010485"/>
            <a:ext cx="2840391" cy="3353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Speciale uitgaves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NBV Studiebijbel">
            <a:extLst>
              <a:ext uri="{FF2B5EF4-FFF2-40B4-BE49-F238E27FC236}">
                <a16:creationId xmlns:a16="http://schemas.microsoft.com/office/drawing/2014/main" id="{0B40DDE6-136F-4BB3-9856-4B5E6F89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307" y="2636436"/>
            <a:ext cx="1380451" cy="17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2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999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A8E17D-6FBD-4865-8B00-1898B1B1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653" y="393895"/>
            <a:ext cx="3684068" cy="561855"/>
          </a:xfrm>
          <a:prstGeom prst="rect">
            <a:avLst/>
          </a:prstGeom>
        </p:spPr>
      </p:pic>
      <p:sp>
        <p:nvSpPr>
          <p:cNvPr id="2054" name="Tijdelijke aanduiding voor inhoud 2">
            <a:extLst>
              <a:ext uri="{FF2B5EF4-FFF2-40B4-BE49-F238E27FC236}">
                <a16:creationId xmlns:a16="http://schemas.microsoft.com/office/drawing/2014/main" id="{9A09DEFF-CB2A-4ECB-9AA0-BBF48C94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105144"/>
            <a:ext cx="5550456" cy="3948522"/>
          </a:xfrm>
        </p:spPr>
        <p:txBody>
          <a:bodyPr anchor="t">
            <a:normAutofit/>
          </a:bodyPr>
          <a:lstStyle/>
          <a:p>
            <a:r>
              <a:rPr lang="nl-BE" sz="2400" dirty="0"/>
              <a:t>Een </a:t>
            </a:r>
            <a:r>
              <a:rPr lang="nl-BE" sz="2400" dirty="0" err="1"/>
              <a:t>infographic</a:t>
            </a:r>
            <a:r>
              <a:rPr lang="nl-BE" sz="2400" dirty="0"/>
              <a:t> is een illustratie met achtergronden en inzichten. </a:t>
            </a:r>
          </a:p>
          <a:p>
            <a:r>
              <a:rPr lang="nl-BE" sz="2400" dirty="0"/>
              <a:t>Op een unieke wijze wordt de eenheid en de samenhang van de bijbel getoond in een compacte grafische weergave.</a:t>
            </a:r>
          </a:p>
          <a:p>
            <a:r>
              <a:rPr lang="nl-BE" sz="2400" dirty="0"/>
              <a:t>Dit </a:t>
            </a:r>
            <a:r>
              <a:rPr lang="nl-BE" sz="2400" dirty="0" err="1"/>
              <a:t>Infographic</a:t>
            </a:r>
            <a:r>
              <a:rPr lang="nl-BE" sz="2400" dirty="0"/>
              <a:t> boek wil géén geïllustreerde Bijbel zijn. De tekst van de Bijbel is daarom dan ook niet afgedrukt.  </a:t>
            </a:r>
          </a:p>
          <a:p>
            <a:r>
              <a:rPr lang="nl-BE" sz="2400" dirty="0"/>
              <a:t>Nodigt uit tot verdere verdieping</a:t>
            </a:r>
            <a:endParaRPr lang="nl-NL" sz="24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De Infographic Bijbel">
            <a:extLst>
              <a:ext uri="{FF2B5EF4-FFF2-40B4-BE49-F238E27FC236}">
                <a16:creationId xmlns:a16="http://schemas.microsoft.com/office/drawing/2014/main" id="{B93116A2-3296-4638-97F3-22FB6F47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9073" y="3511502"/>
            <a:ext cx="2827384" cy="35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hlinkClick r:id="rId4"/>
            <a:extLst>
              <a:ext uri="{FF2B5EF4-FFF2-40B4-BE49-F238E27FC236}">
                <a16:creationId xmlns:a16="http://schemas.microsoft.com/office/drawing/2014/main" id="{F4E81ABB-D3C8-44E1-85C6-EEC37EE10FED}"/>
              </a:ext>
            </a:extLst>
          </p:cNvPr>
          <p:cNvSpPr txBox="1"/>
          <p:nvPr/>
        </p:nvSpPr>
        <p:spPr>
          <a:xfrm>
            <a:off x="7015815" y="1467910"/>
            <a:ext cx="277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Even inkijken</a:t>
            </a:r>
            <a:endParaRPr lang="nl-NL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AFED42-90EC-4ECF-A06A-9B5ED3C5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chemeClr val="bg1"/>
                </a:solidFill>
              </a:rPr>
              <a:t>Bidden met de Bijbel</a:t>
            </a:r>
            <a:endParaRPr lang="nl-NL" sz="36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6FE2A6-B30B-47DE-B729-9F86CF8E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https://biddenonderweg.org/</a:t>
            </a:r>
            <a:r>
              <a:rPr lang="nl-BE" sz="2000" dirty="0">
                <a:solidFill>
                  <a:schemeClr val="bg1"/>
                </a:solidFill>
              </a:rPr>
              <a:t>  </a:t>
            </a:r>
          </a:p>
          <a:p>
            <a:r>
              <a:rPr lang="nl-BE" sz="2000" dirty="0">
                <a:solidFill>
                  <a:schemeClr val="bg1"/>
                </a:solidFill>
              </a:rPr>
              <a:t>Dagelijkse podcast van ongeveer 10 min. met 3 ingrediënten: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Een </a:t>
            </a:r>
            <a:r>
              <a:rPr lang="nl-BE" sz="2000" dirty="0" err="1">
                <a:solidFill>
                  <a:schemeClr val="bg1"/>
                </a:solidFill>
              </a:rPr>
              <a:t>bijbeltekst</a:t>
            </a:r>
            <a:endParaRPr lang="nl-BE" sz="2000" dirty="0">
              <a:solidFill>
                <a:schemeClr val="bg1"/>
              </a:solidFill>
            </a:endParaRP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Een muziekfragment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Een overweging</a:t>
            </a:r>
          </a:p>
          <a:p>
            <a:r>
              <a:rPr lang="nl-BE" sz="2000" dirty="0">
                <a:solidFill>
                  <a:schemeClr val="bg1"/>
                </a:solidFill>
              </a:rPr>
              <a:t>De podcast is te downloaden of te delen.</a:t>
            </a:r>
          </a:p>
          <a:p>
            <a:r>
              <a:rPr lang="nl-BE" sz="2000" dirty="0">
                <a:solidFill>
                  <a:schemeClr val="bg1"/>
                </a:solidFill>
              </a:rPr>
              <a:t>Eindigt met een vraag, een zin die je meedraagt doorheen de dag.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31C2C1-67DE-4785-B5E4-0447EDAD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16" y="894023"/>
            <a:ext cx="6596652" cy="49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8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98650F-1D55-4329-BD31-F78373D1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nl-BE" sz="3600">
                <a:solidFill>
                  <a:schemeClr val="bg1"/>
                </a:solidFill>
              </a:rPr>
              <a:t>Bidden met de Bijbel</a:t>
            </a:r>
            <a:endParaRPr lang="nl-NL" sz="3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E3408-F0A5-4BB8-A6FB-DEA47BCB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gewijderuimte.org  </a:t>
            </a:r>
            <a:endParaRPr lang="nl-BE" sz="24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Dagelijks gebed, 10-tal minuten met als ingrediënten: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Bijbeltekst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Bezinnende teksten</a:t>
            </a:r>
          </a:p>
          <a:p>
            <a:pPr lvl="1"/>
            <a:r>
              <a:rPr lang="nl-BE" sz="2000" dirty="0">
                <a:solidFill>
                  <a:schemeClr val="bg1"/>
                </a:solidFill>
              </a:rPr>
              <a:t>Een uitnodiging tot een biddend gesprek.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D80FC-7E59-4261-A0E0-7ECC7E93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16" y="1281576"/>
            <a:ext cx="6596652" cy="41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F7133-43E7-4940-96EE-F124315C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</p:spPr>
        <p:txBody>
          <a:bodyPr anchor="ctr">
            <a:normAutofit/>
          </a:bodyPr>
          <a:lstStyle/>
          <a:p>
            <a:r>
              <a:rPr lang="nl-BE">
                <a:solidFill>
                  <a:schemeClr val="bg1"/>
                </a:solidFill>
              </a:rPr>
              <a:t>Bidden met de Bijbel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F5D44E-54C8-43A8-BF29-4659FA59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66544"/>
            <a:ext cx="5374494" cy="3788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https://beeldmeditaties.nl/</a:t>
            </a:r>
            <a:endParaRPr lang="nl-B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200" dirty="0">
                <a:solidFill>
                  <a:schemeClr val="bg1"/>
                </a:solidFill>
              </a:rPr>
              <a:t>Een Bijbeltekst wordt geïllustreerd met een kunstwerk (beeldende en schilderkunst)</a:t>
            </a:r>
          </a:p>
          <a:p>
            <a:pPr marL="0" indent="0">
              <a:buNone/>
            </a:pPr>
            <a:endParaRPr lang="nl-B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200" dirty="0">
                <a:solidFill>
                  <a:schemeClr val="bg1"/>
                </a:solidFill>
              </a:rPr>
              <a:t>Je kan de meditatie bij het kunstwerk nalezen of beluisteren via een podcast.</a:t>
            </a:r>
          </a:p>
          <a:p>
            <a:pPr marL="0" indent="0">
              <a:buNone/>
            </a:pPr>
            <a:endParaRPr lang="nl-BE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200" dirty="0">
                <a:solidFill>
                  <a:schemeClr val="bg1"/>
                </a:solidFill>
              </a:rPr>
              <a:t>Gelijkaardige site is: </a:t>
            </a:r>
            <a:r>
              <a:rPr lang="nl-BE" sz="2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https://christian.art/</a:t>
            </a:r>
            <a:r>
              <a:rPr lang="nl-BE" sz="2200" dirty="0">
                <a:solidFill>
                  <a:schemeClr val="bg1"/>
                </a:solidFill>
              </a:rPr>
              <a:t>, Origineel Engels, maar ook beschikbaar in het Nederlands.</a:t>
            </a:r>
            <a:endParaRPr lang="nl-NL" sz="2200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573DBE-1975-4E7B-8615-3C958EF8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872" y="3251116"/>
            <a:ext cx="4699834" cy="35013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AC15BB-7F87-4522-9DE6-618918E03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872" y="105508"/>
            <a:ext cx="4956580" cy="30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CADC38-07CA-48FB-B57D-7EED711B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FFFFFF"/>
                </a:solidFill>
              </a:rPr>
              <a:t>Dagelijks Bijbelcitaat</a:t>
            </a:r>
            <a:br>
              <a:rPr lang="nl-BE" sz="3200" dirty="0">
                <a:solidFill>
                  <a:srgbClr val="FFFFFF"/>
                </a:solidFill>
              </a:rPr>
            </a:br>
            <a:r>
              <a:rPr lang="nl-BE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https://www.bijbelcitaat.be/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42D5B-157C-4E47-BAAA-FCB22484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nl-BE" sz="2000"/>
              <a:t>Dagelijks een citaat uit een Bijbelboek</a:t>
            </a:r>
          </a:p>
          <a:p>
            <a:r>
              <a:rPr lang="nl-BE" sz="2000"/>
              <a:t>Geïllustreerd met de lezingen van de dag</a:t>
            </a:r>
          </a:p>
          <a:p>
            <a:r>
              <a:rPr lang="nl-BE" sz="2000"/>
              <a:t>Geïllustreerd met een artikel uit de actualiteit</a:t>
            </a:r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BE5C2C-EA76-41EF-B416-E10B4308D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565"/>
          <a:stretch/>
        </p:blipFill>
        <p:spPr>
          <a:xfrm>
            <a:off x="4662102" y="1003984"/>
            <a:ext cx="6903723" cy="47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1ABE1-5BE0-4E69-B5B6-12397C7B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BE" sz="4200"/>
              <a:t>The Bible Project, via video &amp; podcast </a:t>
            </a:r>
            <a:endParaRPr lang="nl-NL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5205AB-F871-4475-A695-C6C0858A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2763" cy="365973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/>
              <a:t>Verdieping</a:t>
            </a:r>
            <a:r>
              <a:rPr lang="en-US" sz="2400" dirty="0"/>
              <a:t> van de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r>
              <a:rPr lang="en-US" sz="2400" dirty="0" err="1"/>
              <a:t>Bijbelboeken</a:t>
            </a:r>
            <a:r>
              <a:rPr lang="en-US" sz="2400" dirty="0"/>
              <a:t> – via de </a:t>
            </a:r>
            <a:r>
              <a:rPr lang="en-US" sz="2400" dirty="0" err="1"/>
              <a:t>overzicht</a:t>
            </a:r>
            <a:r>
              <a:rPr lang="en-US" sz="2400" dirty="0"/>
              <a:t> video’s</a:t>
            </a:r>
          </a:p>
          <a:p>
            <a:r>
              <a:rPr lang="en-US" sz="2400" dirty="0"/>
              <a:t>Het </a:t>
            </a:r>
            <a:r>
              <a:rPr lang="en-US" sz="2400" dirty="0" err="1"/>
              <a:t>Lucasevangelie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handelingen</a:t>
            </a:r>
            <a:r>
              <a:rPr lang="en-US" sz="2400" dirty="0"/>
              <a:t>, nu al </a:t>
            </a:r>
            <a:r>
              <a:rPr lang="en-US" sz="2400" dirty="0" err="1"/>
              <a:t>vertaald</a:t>
            </a:r>
            <a:r>
              <a:rPr lang="en-US" sz="2400" dirty="0"/>
              <a:t> in het </a:t>
            </a:r>
            <a:r>
              <a:rPr lang="en-US" sz="2400" dirty="0" err="1"/>
              <a:t>Nederlands</a:t>
            </a:r>
            <a:endParaRPr lang="en-US" sz="2400" dirty="0"/>
          </a:p>
          <a:p>
            <a:r>
              <a:rPr lang="en-US" sz="2400" dirty="0" err="1"/>
              <a:t>Woorden</a:t>
            </a:r>
            <a:r>
              <a:rPr lang="en-US" sz="2400" dirty="0"/>
              <a:t> / </a:t>
            </a:r>
            <a:r>
              <a:rPr lang="en-US" sz="2400" dirty="0" err="1"/>
              <a:t>begrippen</a:t>
            </a:r>
            <a:r>
              <a:rPr lang="en-US" sz="2400" dirty="0"/>
              <a:t> </a:t>
            </a:r>
            <a:r>
              <a:rPr lang="en-US" sz="2400" dirty="0" err="1"/>
              <a:t>uitgelegd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Zowel</a:t>
            </a:r>
            <a:r>
              <a:rPr lang="en-US" sz="2400" dirty="0"/>
              <a:t> video </a:t>
            </a:r>
            <a:r>
              <a:rPr lang="en-US" sz="2400" dirty="0" err="1"/>
              <a:t>als</a:t>
            </a:r>
            <a:r>
              <a:rPr lang="en-US" sz="2400" dirty="0"/>
              <a:t> podcast.</a:t>
            </a:r>
          </a:p>
          <a:p>
            <a:pPr marL="0" indent="0">
              <a:buNone/>
            </a:pPr>
            <a:r>
              <a:rPr lang="en-US" sz="2400" dirty="0"/>
              <a:t>Heel </a:t>
            </a:r>
            <a:r>
              <a:rPr lang="en-US" sz="2400" dirty="0" err="1"/>
              <a:t>veel</a:t>
            </a:r>
            <a:r>
              <a:rPr lang="en-US" sz="2400" dirty="0"/>
              <a:t> </a:t>
            </a:r>
            <a:r>
              <a:rPr lang="en-US" sz="2400" dirty="0" err="1"/>
              <a:t>beelden</a:t>
            </a:r>
            <a:r>
              <a:rPr lang="en-US" sz="2400" dirty="0"/>
              <a:t> die </a:t>
            </a:r>
            <a:r>
              <a:rPr lang="en-US" sz="2400" dirty="0" err="1"/>
              <a:t>terugkeren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herkenbaar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doorheen</a:t>
            </a:r>
            <a:r>
              <a:rPr lang="en-US" sz="2400" dirty="0"/>
              <a:t> de video’s</a:t>
            </a:r>
          </a:p>
          <a:p>
            <a:pPr marL="0" indent="0">
              <a:buNone/>
            </a:pPr>
            <a:r>
              <a:rPr lang="en-US" sz="2400" dirty="0"/>
              <a:t>Ook </a:t>
            </a:r>
            <a:r>
              <a:rPr lang="en-US" sz="2400" dirty="0" err="1"/>
              <a:t>leesroosters</a:t>
            </a:r>
            <a:r>
              <a:rPr lang="en-US" sz="2400" dirty="0"/>
              <a:t> </a:t>
            </a:r>
            <a:r>
              <a:rPr lang="en-US" sz="2400" dirty="0" err="1"/>
              <a:t>ter</a:t>
            </a:r>
            <a:r>
              <a:rPr lang="en-US" sz="2400" dirty="0"/>
              <a:t> </a:t>
            </a:r>
            <a:r>
              <a:rPr lang="en-US" sz="2400" dirty="0" err="1"/>
              <a:t>beschikking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https://bibleproject.com/Dutch/</a:t>
            </a:r>
            <a:r>
              <a:rPr lang="en-US" sz="2400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355A470-E791-4F3A-9B64-50E36A9CB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" r="383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35909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400</Words>
  <Application>Microsoft Office PowerPoint</Application>
  <PresentationFormat>Breedbeeld</PresentationFormat>
  <Paragraphs>60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Arista 2.0 Alternate</vt:lpstr>
      <vt:lpstr>Calibri</vt:lpstr>
      <vt:lpstr>Calibri Light</vt:lpstr>
      <vt:lpstr>Open Sans</vt:lpstr>
      <vt:lpstr>Kantoorthema</vt:lpstr>
      <vt:lpstr>Blind date met het evangelie  Bijbelse inspiratie voor elke dag  </vt:lpstr>
      <vt:lpstr>Bijbelvertalingen</vt:lpstr>
      <vt:lpstr>Speciale uitgaves</vt:lpstr>
      <vt:lpstr>PowerPoint-presentatie</vt:lpstr>
      <vt:lpstr>Bidden met de Bijbel</vt:lpstr>
      <vt:lpstr>Bidden met de Bijbel</vt:lpstr>
      <vt:lpstr>Bidden met de Bijbel</vt:lpstr>
      <vt:lpstr>Dagelijks Bijbelcitaat https://www.bijbelcitaat.be/ </vt:lpstr>
      <vt:lpstr>The Bible Project, via video &amp; podcast </vt:lpstr>
      <vt:lpstr>Ontmoetingen</vt:lpstr>
      <vt:lpstr>Verder verdiepen…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 date met het evangelie  Bijbel  vanuit een onverwachte hoek.</dc:title>
  <dc:creator>Wim Vervaeck</dc:creator>
  <cp:lastModifiedBy>Wim Vervaeck</cp:lastModifiedBy>
  <cp:revision>6</cp:revision>
  <dcterms:created xsi:type="dcterms:W3CDTF">2021-11-16T10:19:02Z</dcterms:created>
  <dcterms:modified xsi:type="dcterms:W3CDTF">2021-11-23T11:20:27Z</dcterms:modified>
</cp:coreProperties>
</file>