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19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66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61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87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07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26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0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3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62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DFFC-29D4-43FB-B7DF-DA640488DC47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03A3-AC35-4D00-B56C-5FF7E57723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95536" y="620688"/>
            <a:ext cx="6400800" cy="3240360"/>
          </a:xfrm>
        </p:spPr>
        <p:txBody>
          <a:bodyPr>
            <a:normAutofit fontScale="92500" lnSpcReduction="20000"/>
          </a:bodyPr>
          <a:lstStyle/>
          <a:p>
            <a:r>
              <a:rPr lang="nl-NL" sz="72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Het kerstverhaal</a:t>
            </a:r>
            <a:endParaRPr lang="nl-NL" sz="1600" b="1" dirty="0" smtClean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endParaRPr lang="nl-NL" b="1" dirty="0" smtClean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Met schilderijen van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Lewis Lavoie</a:t>
            </a:r>
            <a:endParaRPr lang="nl-NL" b="1" dirty="0">
              <a:solidFill>
                <a:schemeClr val="bg1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5" y="4329100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30095"/>
            <a:ext cx="2143125" cy="214312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73029" y="51698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Comic Sans MS" pitchFamily="66" charset="0"/>
              </a:rPr>
              <a:t>Jack  2012 </a:t>
            </a:r>
            <a:endParaRPr lang="nl-NL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Once-in-Royal-Davids-City-S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66" y="4323249"/>
            <a:ext cx="2134045" cy="21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In het oosten is een heldere ster aan de hemel verschenen.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 Drie wijze koningen gaan op weg om de nieuwe koning te zoeken, die de verlosser zal zijn voor alle mensen.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Jozef en Maria zijn eindelijk in Bethlehem aangekomen.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Nu nog een slaapplaats zoeken.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Maar dat is niet erg gemakkelijk.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heldere ster is ook boven Bethlehem blijven staan.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Het wordt vast een bijzondere nacht.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In geen enkele herberg kunnen Jozef en Maria een slaapplaats vinden. Alles is vol.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Waar moeten ze nu slapen? Het kindje komt ook al bijna.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8291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“We hebben alleen nog maar een stal waar jullie de nacht kunnen doorbrengen.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Het is niet veel, maar dan hoeven jullie niet buiten te slapen.”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8291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Het is warm en droog in de stal en de andere dieren geven nog wat extra warmte.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Dat maakt het nog een beetje gezellig ook.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4868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engelen brengen een blijde boodschap: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“Een nieuwe koning is geboren! De verlosser voor alle mensen.”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47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Een engel zegt tegen de herders: “Ga naar Bethlehem.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Daar is de nieuwe koning geboren.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Jullie zullen hem vinden in een stal. Hij ligt in een voerbak van de dieren.”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4868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herders vinden het kindje Jezus in de stal.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Ze zijn trots dat zij, arme herders, als eerste bij de nieuwe koning mochten zijn.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4868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herders brachten natuurlijk al hun schapen mee. Ook die waren nieuwsgierig naar het lieve, kleine kindje dat lag te slapen in de kribbe.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5491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7604" y="5373216"/>
            <a:ext cx="7128792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Een engel verschijnt.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Hij zal Maria een boodschap van God gaan brengen.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9269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Een paar kalkoenen keken verwonderd rond naar alle drukte in hun stal.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Die mutsen waren er in het echt natuurlijk niet.</a:t>
            </a:r>
          </a:p>
          <a:p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drie koningen komen ook eindelijk aan bij de stal in Bethlehem.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Ze zoeken de nieuwe koning, want ze willen hem gaan begroeten.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koningen reden op kamelen.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Dat waren veel gebruikte rijdieren in die landen.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Ze kunnen goed reizen door warme en droge gebieden.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9269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Caspar, Melchior en Balthasar.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Dat waren de namen van de drie koningen.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Ze brachten goud, wierook en mirre als geschenken mee.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9269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9532" y="5373216"/>
            <a:ext cx="8352928" cy="936104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vogels in de bomen zongen hun mooiste liedjes.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Allemaal voor het kleine kindje dat die nacht geboren was.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Stille nacht, Heilige nacht, Davids Zoon, lang verwacht.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Die miljoenen eens zaligen zal, is geboren in Bethlehems stal.</a:t>
            </a:r>
            <a:b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En zijn naam is JEZUS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8" y="5661248"/>
            <a:ext cx="900000" cy="9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0" y="3897152"/>
            <a:ext cx="900000" cy="9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997052"/>
            <a:ext cx="900000" cy="9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852"/>
            <a:ext cx="900000" cy="9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5" y="2997052"/>
            <a:ext cx="900000" cy="9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8" y="4761248"/>
            <a:ext cx="900000" cy="9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095905"/>
            <a:ext cx="900000" cy="9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0" y="2997052"/>
            <a:ext cx="900000" cy="9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0" y="5661248"/>
            <a:ext cx="900000" cy="90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0" y="3861248"/>
            <a:ext cx="900000" cy="90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39862"/>
            <a:ext cx="900000" cy="90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5905"/>
            <a:ext cx="900000" cy="90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80" y="4768744"/>
            <a:ext cx="900000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80" y="5661248"/>
            <a:ext cx="900000" cy="900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80" y="3881148"/>
            <a:ext cx="900000" cy="8800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196752"/>
            <a:ext cx="900000" cy="90000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2096952"/>
            <a:ext cx="900000" cy="9000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0" y="4768744"/>
            <a:ext cx="900000" cy="9000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5905"/>
            <a:ext cx="900000" cy="9000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196852"/>
            <a:ext cx="900000" cy="9000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1248"/>
            <a:ext cx="900000" cy="90000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96852"/>
            <a:ext cx="900000" cy="90000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1148"/>
            <a:ext cx="900000" cy="90000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705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“Maria, je zult een kind van God krijgen en je zult hem Jezus, de verlosser, noemen.”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Maria vertelt het goede nieuws aan haar nicht Elisabeth, die ook een kindje krijgt.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5491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Maria vertelt ook aan Jozef dat ze in verwachting is en een kind van God krijgt.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9269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Jozef hoort in een droom dat God het zo bedoeld heeft en dat het goed is.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5491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Maria is al lang zwanger. Het kindje zal nu snel komen.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Maar dan komt het vervelende nieuws …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5491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Keizer Augustus wil alle Joden laten tellen.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Jozef en Maria moeten op reis naar Bethlehem,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de stad waar ze allebei geboren zijn.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8291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936104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Jozef en Maria zijn al een eind op weg.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Comic Sans MS" pitchFamily="66" charset="0"/>
              </a:rPr>
              <a:t>Maar de reis is erg zwaar en Maria is moe.</a:t>
            </a:r>
            <a:endParaRPr lang="nl-N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575</Words>
  <Application>Microsoft Office PowerPoint</Application>
  <PresentationFormat>Diavoorstelling (4:3)</PresentationFormat>
  <Paragraphs>53</Paragraphs>
  <Slides>26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Web-Jack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Jack Nowee</dc:creator>
  <cp:lastModifiedBy>Wilfried Van Welde</cp:lastModifiedBy>
  <cp:revision>33</cp:revision>
  <dcterms:created xsi:type="dcterms:W3CDTF">2012-11-30T22:42:47Z</dcterms:created>
  <dcterms:modified xsi:type="dcterms:W3CDTF">2021-12-13T13:32:25Z</dcterms:modified>
  <cp:contentStatus/>
</cp:coreProperties>
</file>