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398B-EA37-42D4-A473-500A23ACDA22}" type="datetimeFigureOut">
              <a:rPr lang="nl-BE" smtClean="0"/>
              <a:t>19/12/2021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25993-5A08-4CDD-A9D0-B695900501B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038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398B-EA37-42D4-A473-500A23ACDA22}" type="datetimeFigureOut">
              <a:rPr lang="nl-BE" smtClean="0"/>
              <a:t>19/12/2021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25993-5A08-4CDD-A9D0-B695900501B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7844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398B-EA37-42D4-A473-500A23ACDA22}" type="datetimeFigureOut">
              <a:rPr lang="nl-BE" smtClean="0"/>
              <a:t>19/12/2021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25993-5A08-4CDD-A9D0-B695900501B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400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398B-EA37-42D4-A473-500A23ACDA22}" type="datetimeFigureOut">
              <a:rPr lang="nl-BE" smtClean="0"/>
              <a:t>19/12/2021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25993-5A08-4CDD-A9D0-B695900501B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868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398B-EA37-42D4-A473-500A23ACDA22}" type="datetimeFigureOut">
              <a:rPr lang="nl-BE" smtClean="0"/>
              <a:t>19/12/2021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25993-5A08-4CDD-A9D0-B695900501B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6264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398B-EA37-42D4-A473-500A23ACDA22}" type="datetimeFigureOut">
              <a:rPr lang="nl-BE" smtClean="0"/>
              <a:t>19/12/2021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25993-5A08-4CDD-A9D0-B695900501B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091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398B-EA37-42D4-A473-500A23ACDA22}" type="datetimeFigureOut">
              <a:rPr lang="nl-BE" smtClean="0"/>
              <a:t>19/12/2021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25993-5A08-4CDD-A9D0-B695900501B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369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398B-EA37-42D4-A473-500A23ACDA22}" type="datetimeFigureOut">
              <a:rPr lang="nl-BE" smtClean="0"/>
              <a:t>19/12/2021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25993-5A08-4CDD-A9D0-B695900501B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320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398B-EA37-42D4-A473-500A23ACDA22}" type="datetimeFigureOut">
              <a:rPr lang="nl-BE" smtClean="0"/>
              <a:t>19/12/2021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25993-5A08-4CDD-A9D0-B695900501B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420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398B-EA37-42D4-A473-500A23ACDA22}" type="datetimeFigureOut">
              <a:rPr lang="nl-BE" smtClean="0"/>
              <a:t>19/12/2021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25993-5A08-4CDD-A9D0-B695900501B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779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398B-EA37-42D4-A473-500A23ACDA22}" type="datetimeFigureOut">
              <a:rPr lang="nl-BE" smtClean="0"/>
              <a:t>19/12/2021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25993-5A08-4CDD-A9D0-B695900501B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415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F398B-EA37-42D4-A473-500A23ACDA22}" type="datetimeFigureOut">
              <a:rPr lang="nl-BE" smtClean="0"/>
              <a:t>19/12/2021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25993-5A08-4CDD-A9D0-B695900501B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54933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068" t="895" r="1406" b="289"/>
          <a:stretch/>
        </p:blipFill>
        <p:spPr>
          <a:xfrm>
            <a:off x="1260629" y="0"/>
            <a:ext cx="66671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2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1215" t="1165" r="1102" b="973"/>
          <a:stretch/>
        </p:blipFill>
        <p:spPr>
          <a:xfrm>
            <a:off x="1198485" y="97654"/>
            <a:ext cx="6658254" cy="669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9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1214" t="1164" r="1274" b="1363"/>
          <a:stretch/>
        </p:blipFill>
        <p:spPr>
          <a:xfrm>
            <a:off x="1198485" y="97654"/>
            <a:ext cx="6658254" cy="666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7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1057" t="1283" r="1000" b="1114"/>
          <a:stretch/>
        </p:blipFill>
        <p:spPr>
          <a:xfrm>
            <a:off x="1331651" y="62144"/>
            <a:ext cx="6676008" cy="667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7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1054" t="1039" r="1043" b="1619"/>
          <a:stretch/>
        </p:blipFill>
        <p:spPr>
          <a:xfrm>
            <a:off x="1331650" y="71021"/>
            <a:ext cx="6684886" cy="665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941" t="1035" r="1117" b="1233"/>
          <a:stretch/>
        </p:blipFill>
        <p:spPr>
          <a:xfrm>
            <a:off x="1251750" y="88777"/>
            <a:ext cx="6676009" cy="668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9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941" t="907" r="1117" b="970"/>
          <a:stretch/>
        </p:blipFill>
        <p:spPr>
          <a:xfrm>
            <a:off x="1251751" y="62143"/>
            <a:ext cx="6676008" cy="671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938" t="1039" r="1200" b="970"/>
          <a:stretch/>
        </p:blipFill>
        <p:spPr>
          <a:xfrm>
            <a:off x="1251750" y="71021"/>
            <a:ext cx="6693765" cy="670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0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1330" t="1168" r="1028" b="1229"/>
          <a:stretch/>
        </p:blipFill>
        <p:spPr>
          <a:xfrm>
            <a:off x="1278384" y="79899"/>
            <a:ext cx="6667131" cy="667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1320" t="1723" r="1170" b="933"/>
          <a:stretch/>
        </p:blipFill>
        <p:spPr>
          <a:xfrm>
            <a:off x="1207363" y="88776"/>
            <a:ext cx="6773662" cy="665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8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1211" t="1252" r="930" b="1398"/>
          <a:stretch/>
        </p:blipFill>
        <p:spPr>
          <a:xfrm>
            <a:off x="1198484" y="71021"/>
            <a:ext cx="6693765" cy="669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6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1076" t="1295" r="929" b="969"/>
          <a:stretch/>
        </p:blipFill>
        <p:spPr>
          <a:xfrm>
            <a:off x="1189608" y="71020"/>
            <a:ext cx="6738151" cy="672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2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1197" t="1033" r="1074" b="1231"/>
          <a:stretch/>
        </p:blipFill>
        <p:spPr>
          <a:xfrm>
            <a:off x="1269507" y="71020"/>
            <a:ext cx="6684886" cy="672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1084" t="1035" r="1015" b="1233"/>
          <a:stretch/>
        </p:blipFill>
        <p:spPr>
          <a:xfrm>
            <a:off x="1189608" y="88777"/>
            <a:ext cx="6684885" cy="668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0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1055" t="1297" r="914" b="1229"/>
          <a:stretch/>
        </p:blipFill>
        <p:spPr>
          <a:xfrm>
            <a:off x="1331650" y="88776"/>
            <a:ext cx="6693764" cy="666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9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1180" t="1296" r="998" b="970"/>
          <a:stretch/>
        </p:blipFill>
        <p:spPr>
          <a:xfrm>
            <a:off x="1340528" y="88777"/>
            <a:ext cx="6702641" cy="668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3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940" t="1035" r="1288" b="1363"/>
          <a:stretch/>
        </p:blipFill>
        <p:spPr>
          <a:xfrm>
            <a:off x="1251751" y="88777"/>
            <a:ext cx="6676008" cy="667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" t="1035" r="1552"/>
          <a:stretch/>
        </p:blipFill>
        <p:spPr bwMode="auto">
          <a:xfrm>
            <a:off x="2272683" y="26881"/>
            <a:ext cx="4465468" cy="676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35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1324" t="1423" r="1248" b="1098"/>
          <a:stretch/>
        </p:blipFill>
        <p:spPr>
          <a:xfrm>
            <a:off x="1278384" y="79899"/>
            <a:ext cx="6676008" cy="670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1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933" t="1039" r="1215" b="1359"/>
          <a:stretch/>
        </p:blipFill>
        <p:spPr>
          <a:xfrm>
            <a:off x="1260629" y="71020"/>
            <a:ext cx="6658253" cy="667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1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1080" t="907" r="1098" b="970"/>
          <a:stretch/>
        </p:blipFill>
        <p:spPr>
          <a:xfrm>
            <a:off x="1189608" y="62143"/>
            <a:ext cx="6702641" cy="671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9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1078" t="904" r="1143" b="1488"/>
          <a:stretch/>
        </p:blipFill>
        <p:spPr>
          <a:xfrm>
            <a:off x="1189608" y="62144"/>
            <a:ext cx="6711518" cy="671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1087" t="1243" r="971" b="1286"/>
          <a:stretch/>
        </p:blipFill>
        <p:spPr>
          <a:xfrm>
            <a:off x="1189609" y="71021"/>
            <a:ext cx="6676008" cy="666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937" t="1039" r="990" b="1489"/>
          <a:stretch/>
        </p:blipFill>
        <p:spPr>
          <a:xfrm>
            <a:off x="1313895" y="71020"/>
            <a:ext cx="6684886" cy="666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7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920" t="1059" r="1172" b="1494"/>
          <a:stretch/>
        </p:blipFill>
        <p:spPr>
          <a:xfrm>
            <a:off x="1322772" y="44624"/>
            <a:ext cx="6720397" cy="670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0</Words>
  <Application>Microsoft Office PowerPoint</Application>
  <PresentationFormat>Diavoorstelling 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8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LCM-ANMC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Van Welde Wilfried (108)</dc:creator>
  <cp:lastModifiedBy>Wilfried Van Welde</cp:lastModifiedBy>
  <cp:revision>12</cp:revision>
  <dcterms:created xsi:type="dcterms:W3CDTF">2014-12-08T20:57:59Z</dcterms:created>
  <dcterms:modified xsi:type="dcterms:W3CDTF">2021-12-19T17:49:51Z</dcterms:modified>
</cp:coreProperties>
</file>