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6858000" cy="9144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304A-80CF-414A-B539-CEEEE88187B2}" type="datetimeFigureOut">
              <a:rPr lang="nl-BE" smtClean="0"/>
              <a:pPr/>
              <a:t>17/11/2020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8D5E-3CB4-4363-8D3C-74B2A55FD3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annen0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50466"/>
            <a:ext cx="6858000" cy="94449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86403"/>
            <a:ext cx="6858000" cy="95168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-86570"/>
            <a:ext cx="6794278" cy="9230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9702"/>
            <a:ext cx="6749283" cy="92937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annen00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6857999" cy="94327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9392" y="-391995"/>
            <a:ext cx="6957392" cy="97881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252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400" y="3095244"/>
            <a:ext cx="2743200" cy="29535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annen00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00042"/>
            <a:ext cx="6858000" cy="93440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60732"/>
            <a:ext cx="6858000" cy="92654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741368" cy="9343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0293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3032"/>
            <a:ext cx="6858000" cy="95700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63200"/>
            <a:ext cx="6957392" cy="94047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annen00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9392" y="0"/>
            <a:ext cx="695739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07219"/>
            <a:ext cx="6858000" cy="93584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0294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-436313"/>
            <a:ext cx="6858000" cy="100166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71400" y="0"/>
            <a:ext cx="70294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69672"/>
            <a:ext cx="6857999" cy="9683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81990"/>
            <a:ext cx="7101407" cy="9427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n0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498"/>
            <a:ext cx="6858000" cy="9105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annen0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324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Diavoorstelling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PC Gebruiker</dc:creator>
  <cp:lastModifiedBy>PC Gebruiker</cp:lastModifiedBy>
  <cp:revision>7</cp:revision>
  <dcterms:created xsi:type="dcterms:W3CDTF">2020-11-17T08:31:34Z</dcterms:created>
  <dcterms:modified xsi:type="dcterms:W3CDTF">2020-11-17T09:08:49Z</dcterms:modified>
</cp:coreProperties>
</file>