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300" r:id="rId3"/>
    <p:sldId id="257" r:id="rId4"/>
    <p:sldId id="301" r:id="rId5"/>
    <p:sldId id="286" r:id="rId6"/>
    <p:sldId id="287" r:id="rId7"/>
    <p:sldId id="288" r:id="rId8"/>
    <p:sldId id="289" r:id="rId9"/>
    <p:sldId id="294" r:id="rId10"/>
    <p:sldId id="293" r:id="rId11"/>
    <p:sldId id="292" r:id="rId12"/>
    <p:sldId id="295" r:id="rId13"/>
    <p:sldId id="296" r:id="rId14"/>
    <p:sldId id="297" r:id="rId15"/>
    <p:sldId id="298" r:id="rId16"/>
    <p:sldId id="299" r:id="rId17"/>
    <p:sldId id="290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97CA-969A-4D43-85FD-C63BA650DBEE}" type="datetimeFigureOut">
              <a:rPr lang="nl-BE" smtClean="0"/>
              <a:t>9/10/2023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DFBC1-77C6-4A8D-AF08-C40972BBE5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1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C084B8F2-279A-4206-888F-E08C514A8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E37383DB-2597-4A69-93DE-0A760B87AF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17C66E9E-7542-45C5-ABD8-E0817E68F9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CC8A80-6E21-4B17-A135-57DF43CDB21F}" type="slidenum">
              <a:rPr lang="nl-BE" altLang="nl-BE" smtClean="0">
                <a:latin typeface="Calibri" panose="020F0502020204030204" pitchFamily="34" charset="0"/>
              </a:rPr>
              <a:pPr/>
              <a:t>5</a:t>
            </a:fld>
            <a:endParaRPr lang="nl-BE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F6C36D19-4E6B-4CF1-A599-6A28042F33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510465FB-F741-4F89-8DA6-98ECCA236D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B207F543-E825-45B2-B789-909D01B6B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62AE60-B087-4A08-885A-6CC5568A0864}" type="slidenum">
              <a:rPr lang="nl-BE" altLang="nl-BE" smtClean="0">
                <a:latin typeface="Calibri" panose="020F0502020204030204" pitchFamily="34" charset="0"/>
              </a:rPr>
              <a:pPr/>
              <a:t>6</a:t>
            </a:fld>
            <a:endParaRPr lang="nl-BE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5222D6FC-1F87-4000-B86B-DB4A04ADB6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857B8D3C-D9CA-43E5-90C7-8ED8BC8A2A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365FF644-A6F3-4195-8E50-5E402A8AA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338FEA-AA3D-447A-B440-D12F66DE7EF9}" type="slidenum">
              <a:rPr lang="nl-BE" altLang="nl-BE" smtClean="0">
                <a:latin typeface="Calibri" panose="020F0502020204030204" pitchFamily="34" charset="0"/>
              </a:rPr>
              <a:pPr/>
              <a:t>7</a:t>
            </a:fld>
            <a:endParaRPr lang="nl-BE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CA8ECEB4-164A-4915-8DAB-A8D09C1E7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C7E68A03-0873-457E-B762-65D713D54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altLang="nl-BE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90FE7DE7-574A-4048-8654-42076184E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E8B5EF-4E3B-406A-950C-9D2BC5ED693B}" type="slidenum">
              <a:rPr lang="nl-BE" altLang="nl-BE" smtClean="0">
                <a:latin typeface="Calibri" panose="020F0502020204030204" pitchFamily="34" charset="0"/>
              </a:rPr>
              <a:pPr/>
              <a:t>8</a:t>
            </a:fld>
            <a:endParaRPr lang="nl-BE" altLang="nl-B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3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1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2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0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43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2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3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net.be/organisatie/catechese-bisdom-brugge" TargetMode="External"/><Relationship Id="rId2" Type="http://schemas.openxmlformats.org/officeDocument/2006/relationships/hyperlink" Target="https://www.kerknet.be/organisatie/vicariaat-onderwijs-bisdom-brug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5DF5B7-55C2-0636-FD69-4D40E84BF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3300" y="696037"/>
            <a:ext cx="7463119" cy="2006220"/>
          </a:xfrm>
        </p:spPr>
        <p:txBody>
          <a:bodyPr anchor="ctr">
            <a:normAutofit/>
          </a:bodyPr>
          <a:lstStyle/>
          <a:p>
            <a:r>
              <a:rPr lang="nl-BE" sz="3600" dirty="0"/>
              <a:t>Eerste Communie</a:t>
            </a:r>
          </a:p>
          <a:p>
            <a:r>
              <a:rPr lang="nl-BE" sz="3600" dirty="0"/>
              <a:t>Geestig ’23     </a:t>
            </a:r>
            <a:r>
              <a:rPr lang="nl-BE" sz="1800" dirty="0"/>
              <a:t>Sabien Lagrain</a:t>
            </a:r>
          </a:p>
          <a:p>
            <a:r>
              <a:rPr lang="nl-BE" sz="1800" dirty="0"/>
              <a:t>                                                    sabien.lagrain@gmail.com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40693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983" y="3116022"/>
            <a:ext cx="5374300" cy="3076787"/>
          </a:xfrm>
          <a:prstGeom prst="rect">
            <a:avLst/>
          </a:prstGeom>
        </p:spPr>
      </p:pic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396" y="3116022"/>
            <a:ext cx="5374300" cy="307678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0542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89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5" name="Afbeelding 6">
            <a:extLst>
              <a:ext uri="{FF2B5EF4-FFF2-40B4-BE49-F238E27FC236}">
                <a16:creationId xmlns:a16="http://schemas.microsoft.com/office/drawing/2014/main" id="{A70C8D29-CBBF-705F-2348-AC63ABB7B8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r="-4" b="-4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2">
            <a:extLst>
              <a:ext uri="{FF2B5EF4-FFF2-40B4-BE49-F238E27FC236}">
                <a16:creationId xmlns:a16="http://schemas.microsoft.com/office/drawing/2014/main" id="{43AACF47-96A5-452E-1C13-AE4EEF9555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" b="2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5" r="1072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3" name="Afbeelding 5">
            <a:extLst>
              <a:ext uri="{FF2B5EF4-FFF2-40B4-BE49-F238E27FC236}">
                <a16:creationId xmlns:a16="http://schemas.microsoft.com/office/drawing/2014/main" id="{9CAC786F-2EC1-859A-A5E7-DCED6334D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" b="-4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5919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891"/>
          <a:stretch/>
        </p:blipFill>
        <p:spPr>
          <a:xfrm>
            <a:off x="6015568" y="334608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D375500-1F7D-D631-8737-A117E0330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5677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6929A946-BA58-8C20-BEAA-6B08F7895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5" r="1072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Afbeelding 1">
            <a:extLst>
              <a:ext uri="{FF2B5EF4-FFF2-40B4-BE49-F238E27FC236}">
                <a16:creationId xmlns:a16="http://schemas.microsoft.com/office/drawing/2014/main" id="{617052A4-85B4-3D56-9579-DB1E51F37A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r="8056" b="-1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F88FF4-18CC-01DE-6F0F-FD9CD34FE8A0}"/>
              </a:ext>
            </a:extLst>
          </p:cNvPr>
          <p:cNvSpPr txBox="1"/>
          <p:nvPr/>
        </p:nvSpPr>
        <p:spPr>
          <a:xfrm>
            <a:off x="6096000" y="4069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EDFEAB-775A-B0CD-5064-A68626FEB610}"/>
              </a:ext>
            </a:extLst>
          </p:cNvPr>
          <p:cNvSpPr txBox="1"/>
          <p:nvPr/>
        </p:nvSpPr>
        <p:spPr>
          <a:xfrm>
            <a:off x="5876925" y="466725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DOOPSEL</a:t>
            </a:r>
          </a:p>
        </p:txBody>
      </p:sp>
    </p:spTree>
    <p:extLst>
      <p:ext uri="{BB962C8B-B14F-4D97-AF65-F5344CB8AC3E}">
        <p14:creationId xmlns:p14="http://schemas.microsoft.com/office/powerpoint/2010/main" val="37488373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891"/>
          <a:stretch/>
        </p:blipFill>
        <p:spPr>
          <a:xfrm>
            <a:off x="6015568" y="334608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" r="1072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F88FF4-18CC-01DE-6F0F-FD9CD34FE8A0}"/>
              </a:ext>
            </a:extLst>
          </p:cNvPr>
          <p:cNvSpPr txBox="1"/>
          <p:nvPr/>
        </p:nvSpPr>
        <p:spPr>
          <a:xfrm>
            <a:off x="6096000" y="4069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EDFEAB-775A-B0CD-5064-A68626FEB610}"/>
              </a:ext>
            </a:extLst>
          </p:cNvPr>
          <p:cNvSpPr txBox="1"/>
          <p:nvPr/>
        </p:nvSpPr>
        <p:spPr>
          <a:xfrm>
            <a:off x="5876925" y="466725"/>
            <a:ext cx="219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VERZOENING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3AC8E9-200A-7524-4E16-359C79D65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2" y="2901821"/>
            <a:ext cx="4291972" cy="321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">
            <a:extLst>
              <a:ext uri="{FF2B5EF4-FFF2-40B4-BE49-F238E27FC236}">
                <a16:creationId xmlns:a16="http://schemas.microsoft.com/office/drawing/2014/main" id="{72373A8B-26C1-BEE0-554D-FB541ACDD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788229"/>
            <a:ext cx="3889434" cy="233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4DB06B9-F2BF-2A20-091E-F58C88687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8836" r="-380" b="21996"/>
          <a:stretch>
            <a:fillRect/>
          </a:stretch>
        </p:blipFill>
        <p:spPr bwMode="auto">
          <a:xfrm>
            <a:off x="8803277" y="2901821"/>
            <a:ext cx="2781621" cy="32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591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891"/>
          <a:stretch/>
        </p:blipFill>
        <p:spPr>
          <a:xfrm>
            <a:off x="6015568" y="334608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" r="1072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F88FF4-18CC-01DE-6F0F-FD9CD34FE8A0}"/>
              </a:ext>
            </a:extLst>
          </p:cNvPr>
          <p:cNvSpPr txBox="1"/>
          <p:nvPr/>
        </p:nvSpPr>
        <p:spPr>
          <a:xfrm>
            <a:off x="6096000" y="4069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EDFEAB-775A-B0CD-5064-A68626FEB610}"/>
              </a:ext>
            </a:extLst>
          </p:cNvPr>
          <p:cNvSpPr txBox="1"/>
          <p:nvPr/>
        </p:nvSpPr>
        <p:spPr>
          <a:xfrm>
            <a:off x="5876924" y="466725"/>
            <a:ext cx="279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HET ONZEVADER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4848C78-16CB-3929-9C20-6D720B0F9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45" y="2679306"/>
            <a:ext cx="25019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234C22D0-6D45-7BA8-8768-1715AFC57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71" y="3477819"/>
            <a:ext cx="3382963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218D815-330D-A984-4822-FE1DA4FA2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0" y="3611962"/>
            <a:ext cx="3400425" cy="22685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8281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891"/>
          <a:stretch/>
        </p:blipFill>
        <p:spPr>
          <a:xfrm>
            <a:off x="6015568" y="334608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" r="1072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F88FF4-18CC-01DE-6F0F-FD9CD34FE8A0}"/>
              </a:ext>
            </a:extLst>
          </p:cNvPr>
          <p:cNvSpPr txBox="1"/>
          <p:nvPr/>
        </p:nvSpPr>
        <p:spPr>
          <a:xfrm>
            <a:off x="6096000" y="4069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EDFEAB-775A-B0CD-5064-A68626FEB610}"/>
              </a:ext>
            </a:extLst>
          </p:cNvPr>
          <p:cNvSpPr txBox="1"/>
          <p:nvPr/>
        </p:nvSpPr>
        <p:spPr>
          <a:xfrm>
            <a:off x="5876924" y="466725"/>
            <a:ext cx="279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HET ONZEVADER</a:t>
            </a: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BDABC862-394D-31E5-6B0C-872412ED211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7957" r="1050" b="11667"/>
          <a:stretch>
            <a:fillRect/>
          </a:stretch>
        </p:blipFill>
        <p:spPr>
          <a:xfrm>
            <a:off x="2600015" y="917684"/>
            <a:ext cx="6831105" cy="50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27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" r="10891"/>
          <a:stretch/>
        </p:blipFill>
        <p:spPr>
          <a:xfrm>
            <a:off x="6015568" y="334608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" r="10721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F88FF4-18CC-01DE-6F0F-FD9CD34FE8A0}"/>
              </a:ext>
            </a:extLst>
          </p:cNvPr>
          <p:cNvSpPr txBox="1"/>
          <p:nvPr/>
        </p:nvSpPr>
        <p:spPr>
          <a:xfrm>
            <a:off x="6096000" y="4069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EDFEAB-775A-B0CD-5064-A68626FEB610}"/>
              </a:ext>
            </a:extLst>
          </p:cNvPr>
          <p:cNvSpPr txBox="1"/>
          <p:nvPr/>
        </p:nvSpPr>
        <p:spPr>
          <a:xfrm>
            <a:off x="5876924" y="466725"/>
            <a:ext cx="279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BIJBELBOEK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BFB7DC3-7BB9-826D-F16F-A8015CB6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05" y="2492077"/>
            <a:ext cx="28416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AC0CBC4-AB54-A584-4F9C-7D855F7B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9" y="3043800"/>
            <a:ext cx="4284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 kinderbijbel 'Bijbel voor kinderen' is een favoriet voorleesboek">
            <a:extLst>
              <a:ext uri="{FF2B5EF4-FFF2-40B4-BE49-F238E27FC236}">
                <a16:creationId xmlns:a16="http://schemas.microsoft.com/office/drawing/2014/main" id="{DB6B5156-D057-E70A-3E4E-D2A926A6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286" y="3043801"/>
            <a:ext cx="3435204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5207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EDFEAB-775A-B0CD-5064-A68626FEB610}"/>
              </a:ext>
            </a:extLst>
          </p:cNvPr>
          <p:cNvSpPr txBox="1"/>
          <p:nvPr/>
        </p:nvSpPr>
        <p:spPr>
          <a:xfrm>
            <a:off x="481007" y="3692388"/>
            <a:ext cx="5481579" cy="24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ALTAAR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AB0164-AEA2-4701-9A70-1B592395B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19120" b="4"/>
          <a:stretch/>
        </p:blipFill>
        <p:spPr bwMode="auto">
          <a:xfrm>
            <a:off x="2750588" y="3391665"/>
            <a:ext cx="2786796" cy="28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089" r="26386" b="1"/>
          <a:stretch/>
        </p:blipFill>
        <p:spPr>
          <a:xfrm>
            <a:off x="349095" y="420527"/>
            <a:ext cx="2155980" cy="416099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BEDE98E-B754-573F-603B-AE41B03FB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8348" b="4"/>
          <a:stretch/>
        </p:blipFill>
        <p:spPr bwMode="auto">
          <a:xfrm>
            <a:off x="6541907" y="514394"/>
            <a:ext cx="2707622" cy="27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7317" r="26956" b="1"/>
          <a:stretch/>
        </p:blipFill>
        <p:spPr>
          <a:xfrm>
            <a:off x="9419541" y="2036840"/>
            <a:ext cx="2235447" cy="4066271"/>
          </a:xfrm>
          <a:prstGeom prst="rect">
            <a:avLst/>
          </a:prstGeom>
        </p:spPr>
      </p:pic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FE3ED8AC-D80F-4CE6-84C3-2895C2BCA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3">
            <a:extLst>
              <a:ext uri="{FF2B5EF4-FFF2-40B4-BE49-F238E27FC236}">
                <a16:creationId xmlns:a16="http://schemas.microsoft.com/office/drawing/2014/main" id="{D777F3F3-3411-4522-BBCE-C7D5D7266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334383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25">
            <a:extLst>
              <a:ext uri="{FF2B5EF4-FFF2-40B4-BE49-F238E27FC236}">
                <a16:creationId xmlns:a16="http://schemas.microsoft.com/office/drawing/2014/main" id="{90F6F348-37E2-4F99-950D-73B224F2B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57F88FF4-18CC-01DE-6F0F-FD9CD34FE8A0}"/>
              </a:ext>
            </a:extLst>
          </p:cNvPr>
          <p:cNvSpPr txBox="1"/>
          <p:nvPr/>
        </p:nvSpPr>
        <p:spPr>
          <a:xfrm>
            <a:off x="6096000" y="40699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035308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E5201-BB98-480C-BADB-207C8F893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5DF5B7-55C2-0636-FD69-4D40E84BF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696037"/>
            <a:ext cx="10523819" cy="2069328"/>
          </a:xfrm>
        </p:spPr>
        <p:txBody>
          <a:bodyPr anchor="ctr">
            <a:normAutofit/>
          </a:bodyPr>
          <a:lstStyle/>
          <a:p>
            <a:r>
              <a:rPr lang="nl-BE" sz="1800" dirty="0">
                <a:hlinkClick r:id="rId2"/>
              </a:rPr>
              <a:t>https://www.kerknet.be/organisatie/vicariaat-onderwijs-bisdom-brugge</a:t>
            </a:r>
            <a:endParaRPr lang="nl-BE" sz="1800" dirty="0"/>
          </a:p>
          <a:p>
            <a:r>
              <a:rPr lang="nl-BE" sz="1800" dirty="0"/>
              <a:t>Eerste Communie: oog voor diversiteit</a:t>
            </a:r>
          </a:p>
          <a:p>
            <a:r>
              <a:rPr lang="nl-BE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https://www.kerknet.be/organisatie/catechese-bisdom-brugge</a:t>
            </a:r>
            <a:endParaRPr lang="nl-BE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 dirty="0"/>
              <a:t>Materialen Eerste Communie: project voor de school </a:t>
            </a:r>
            <a:r>
              <a:rPr lang="nl-BE" sz="1800"/>
              <a:t>met oog voor  diversiteit</a:t>
            </a:r>
            <a:endParaRPr lang="nl-BE" sz="1800" dirty="0"/>
          </a:p>
          <a:p>
            <a:endParaRPr lang="nl-BE" sz="1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9C6C02-EDA3-4D0B-9C4E-AAE0F2C7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A030CB-D662-4E87-B668-9DE9163E9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2940693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83" y="3116022"/>
            <a:ext cx="5374300" cy="3076787"/>
          </a:xfrm>
          <a:prstGeom prst="rect">
            <a:avLst/>
          </a:prstGeom>
        </p:spPr>
      </p:pic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4396" y="3116022"/>
            <a:ext cx="5374300" cy="307678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660E41-71CE-4FFE-9511-E9964B38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19260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79C22C6D-D1AE-2C64-B793-7F28CD6E6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nl-BE" dirty="0">
                <a:solidFill>
                  <a:schemeClr val="bg1"/>
                </a:solidFill>
              </a:rPr>
              <a:t>Geestig 7 oktober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DADE1B-CF31-3932-ECCC-4EE4814AC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2" r="1" b="1153"/>
          <a:stretch/>
        </p:blipFill>
        <p:spPr>
          <a:xfrm>
            <a:off x="6191251" y="-18056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F4CA41-88A7-1DC7-3644-43811E3C4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0" r="-2" b="2435"/>
          <a:stretch/>
        </p:blipFill>
        <p:spPr>
          <a:xfrm>
            <a:off x="-2" y="-18056"/>
            <a:ext cx="6096001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340178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B5AE01-87CA-E84C-0C85-536CE4B06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899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2224F-58D9-AB4E-4D57-9CE5F541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515889"/>
            <a:ext cx="10634472" cy="92503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nl-BE" sz="3600" dirty="0">
                <a:latin typeface="+mn-lt"/>
                <a:ea typeface="+mn-ea"/>
                <a:cs typeface="+mn-cs"/>
              </a:rPr>
              <a:t>Stellingen, akkoord of niet akkoord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9DB6B4-9428-098D-8170-DF72CA3B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838132"/>
            <a:ext cx="10506991" cy="4041460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Lentefeest en Eerste communie krijgen bij meester Jan evenveel aandacht in de klas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In de inkom van de school krijgen de eerste communie en het lentefeest zichtbare aandacht.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Alle kinderen van de klas worden uitgenodigd om aanwezig te zijn in de Eerste communie…..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Andersgelovigen krijgen er ook een plaats, om te lezen, in het koor te zingen….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Bidden met een klas is moeilijk omwille van de diversiteit. Diverse gebedshoudingen en gebeden zijn wenselijk 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Religieuze symbolen van andere levensbeschouwingen zijn ook in onze school aanwezig naast de christelijke.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nl-BE" sz="1800" i="1" kern="1200" dirty="0">
                <a:solidFill>
                  <a:srgbClr val="53813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</a:t>
            </a: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29" name="Tijdelijke aanduiding voor inhoud 3">
            <a:extLst>
              <a:ext uri="{FF2B5EF4-FFF2-40B4-BE49-F238E27FC236}">
                <a16:creationId xmlns:a16="http://schemas.microsoft.com/office/drawing/2014/main" id="{6FC2AF72-092F-440A-BFA6-D45380ED87F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24992" r="6672" b="17009"/>
          <a:stretch/>
        </p:blipFill>
        <p:spPr bwMode="auto">
          <a:xfrm>
            <a:off x="8309433" y="675129"/>
            <a:ext cx="1809750" cy="11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6540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eg">
            <a:extLst>
              <a:ext uri="{FF2B5EF4-FFF2-40B4-BE49-F238E27FC236}">
                <a16:creationId xmlns:a16="http://schemas.microsoft.com/office/drawing/2014/main" id="{4032C251-1E1E-412B-8FD3-34FFAED5E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E0B80C05-D3EA-47CD-ACCA-DA365123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46725"/>
            <a:ext cx="9144000" cy="13335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 sz="4000" dirty="0">
                <a:latin typeface="Comic Sans MS" panose="030F0702030302020204" pitchFamily="66" charset="0"/>
              </a:rPr>
              <a:t>“Moet ik de weg van Jezus gaan?”, vroeg hij.</a:t>
            </a:r>
            <a:endParaRPr lang="nl-NL" altLang="nl-BE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d">
            <a:extLst>
              <a:ext uri="{FF2B5EF4-FFF2-40B4-BE49-F238E27FC236}">
                <a16:creationId xmlns:a16="http://schemas.microsoft.com/office/drawing/2014/main" id="{9CB034BB-99F9-4C0B-B2EF-6F0C724E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1E5D6A0E-E99C-4F03-9FAA-10C38B68E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0"/>
            <a:ext cx="9144000" cy="1074738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nl-BE" altLang="nl-BE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nl-BE" altLang="nl-BE" sz="4000" dirty="0">
                <a:latin typeface="Comic Sans MS" panose="030F0702030302020204" pitchFamily="66" charset="0"/>
              </a:rPr>
              <a:t>“Nee”, zei ik, “ga maar je eigen weg!”</a:t>
            </a:r>
          </a:p>
          <a:p>
            <a:pPr algn="ctr" eaLnBrk="1" hangingPunct="1"/>
            <a:endParaRPr lang="nl-NL" altLang="nl-BE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eggetje">
            <a:extLst>
              <a:ext uri="{FF2B5EF4-FFF2-40B4-BE49-F238E27FC236}">
                <a16:creationId xmlns:a16="http://schemas.microsoft.com/office/drawing/2014/main" id="{BA433EB2-591E-4241-93AA-8D5D33BBC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416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568EB1D2-A1EB-4760-9F95-CA111599E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9764"/>
            <a:ext cx="9144000" cy="1176337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altLang="nl-BE" sz="3400" dirty="0">
                <a:latin typeface="Comic Sans MS" panose="030F0702030302020204" pitchFamily="66" charset="0"/>
              </a:rPr>
              <a:t>“Moet ik dan niet de weg van Jezus gaan?”, vroeg hij.</a:t>
            </a:r>
            <a:endParaRPr lang="nl-NL" altLang="nl-BE" sz="3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50612_gerendal97">
            <a:extLst>
              <a:ext uri="{FF2B5EF4-FFF2-40B4-BE49-F238E27FC236}">
                <a16:creationId xmlns:a16="http://schemas.microsoft.com/office/drawing/2014/main" id="{A147FA83-43CE-41CA-9000-7A5FA99F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D27B26EE-F3A1-4B5B-B208-773556A89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91201"/>
            <a:ext cx="9144000" cy="1089025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nl-BE" altLang="nl-BE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nl-BE" altLang="nl-BE" sz="4000" dirty="0">
                <a:latin typeface="Comic Sans MS" panose="030F0702030302020204" pitchFamily="66" charset="0"/>
              </a:rPr>
              <a:t>“En vraag Hem … met je mee te gaan!”</a:t>
            </a:r>
          </a:p>
          <a:p>
            <a:pPr algn="ctr" eaLnBrk="1" hangingPunct="1"/>
            <a:endParaRPr lang="nl-NL" altLang="nl-BE" sz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006D3AD-E023-4D63-B0DB-45CB30C30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84764"/>
            <a:ext cx="9144000" cy="1006475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nl-BE" altLang="nl-BE" sz="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 eaLnBrk="1" hangingPunct="1"/>
            <a:r>
              <a:rPr lang="nl-BE" altLang="nl-BE" sz="4000" dirty="0">
                <a:latin typeface="Comic Sans MS" panose="030F0702030302020204" pitchFamily="66" charset="0"/>
              </a:rPr>
              <a:t>“Nee”, zei ik, “ga maar je eigen weg!”</a:t>
            </a:r>
          </a:p>
          <a:p>
            <a:pPr algn="ctr" eaLnBrk="1" hangingPunct="1"/>
            <a:endParaRPr lang="nl-NL" altLang="nl-BE" sz="1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430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5DF5B7-55C2-0636-FD69-4D40E84BF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07" y="702870"/>
            <a:ext cx="5063380" cy="2163418"/>
          </a:xfrm>
        </p:spPr>
        <p:txBody>
          <a:bodyPr anchor="b">
            <a:normAutofit/>
          </a:bodyPr>
          <a:lstStyle/>
          <a:p>
            <a:r>
              <a:rPr lang="nl-BE" dirty="0"/>
              <a:t>KRUISTEKEN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43AE04-4078-8AF9-4AAA-E0D4545F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2" r="4" b="12265"/>
          <a:stretch/>
        </p:blipFill>
        <p:spPr bwMode="auto">
          <a:xfrm>
            <a:off x="5795963" y="489855"/>
            <a:ext cx="2920697" cy="29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1">
            <a:extLst>
              <a:ext uri="{FF2B5EF4-FFF2-40B4-BE49-F238E27FC236}">
                <a16:creationId xmlns:a16="http://schemas.microsoft.com/office/drawing/2014/main" id="{D9EFB97E-6930-1EF3-B887-CD12704A3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4" b="-2"/>
          <a:stretch/>
        </p:blipFill>
        <p:spPr bwMode="auto">
          <a:xfrm>
            <a:off x="8708974" y="489855"/>
            <a:ext cx="2920697" cy="29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Connector 22">
            <a:extLst>
              <a:ext uri="{FF2B5EF4-FFF2-40B4-BE49-F238E27FC236}">
                <a16:creationId xmlns:a16="http://schemas.microsoft.com/office/drawing/2014/main" id="{66B2AE43-437D-406E-AABB-ED603B121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3" descr="Bovenaanzicht van een achtergrond met kleurspetters">
            <a:extLst>
              <a:ext uri="{FF2B5EF4-FFF2-40B4-BE49-F238E27FC236}">
                <a16:creationId xmlns:a16="http://schemas.microsoft.com/office/drawing/2014/main" id="{8865431C-041B-67DA-CA06-34AC7BD6B7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6658" r="26293" b="-2"/>
          <a:stretch/>
        </p:blipFill>
        <p:spPr>
          <a:xfrm>
            <a:off x="5795963" y="3419035"/>
            <a:ext cx="2920697" cy="2931044"/>
          </a:xfrm>
          <a:prstGeom prst="rect">
            <a:avLst/>
          </a:prstGeom>
        </p:spPr>
      </p:pic>
      <p:pic>
        <p:nvPicPr>
          <p:cNvPr id="5" name="Picture 4" descr="Bovenaanzicht van een achtergrond met kleurspetters">
            <a:extLst>
              <a:ext uri="{FF2B5EF4-FFF2-40B4-BE49-F238E27FC236}">
                <a16:creationId xmlns:a16="http://schemas.microsoft.com/office/drawing/2014/main" id="{AB92D5C1-2036-53E7-0D28-7FE18BCF0C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6828" r="26122" b="-2"/>
          <a:stretch/>
        </p:blipFill>
        <p:spPr>
          <a:xfrm>
            <a:off x="8708974" y="3419035"/>
            <a:ext cx="2920697" cy="2931044"/>
          </a:xfrm>
          <a:prstGeom prst="rect">
            <a:avLst/>
          </a:prstGeom>
        </p:spPr>
      </p:pic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9A6DDB12-3508-4849-B2E0-5312AE927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07D72C49-4B3C-72A4-0787-5B2A70FC3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b="2821"/>
          <a:stretch>
            <a:fillRect/>
          </a:stretch>
        </p:blipFill>
        <p:spPr>
          <a:xfrm>
            <a:off x="481007" y="3684850"/>
            <a:ext cx="3442996" cy="25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0587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Breedbeeld</PresentationFormat>
  <Paragraphs>41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Seaford</vt:lpstr>
      <vt:lpstr>Times New Roman</vt:lpstr>
      <vt:lpstr>Wingdings 3</vt:lpstr>
      <vt:lpstr>LevelVTI</vt:lpstr>
      <vt:lpstr>PowerPoint-presentatie</vt:lpstr>
      <vt:lpstr>PowerPoint-presentatie</vt:lpstr>
      <vt:lpstr>PowerPoint-presentatie</vt:lpstr>
      <vt:lpstr>Stellingen, akkoord of niet akkoord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Sabien Lagrain</dc:creator>
  <cp:lastModifiedBy>Virginie Carlassara</cp:lastModifiedBy>
  <cp:revision>20</cp:revision>
  <dcterms:created xsi:type="dcterms:W3CDTF">2023-10-02T09:21:06Z</dcterms:created>
  <dcterms:modified xsi:type="dcterms:W3CDTF">2023-10-09T10:11:30Z</dcterms:modified>
</cp:coreProperties>
</file>