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9"/>
  </p:notesMasterIdLst>
  <p:handoutMasterIdLst>
    <p:handoutMasterId r:id="rId20"/>
  </p:handoutMasterIdLst>
  <p:sldIdLst>
    <p:sldId id="256" r:id="rId5"/>
    <p:sldId id="261" r:id="rId6"/>
    <p:sldId id="260" r:id="rId7"/>
    <p:sldId id="274" r:id="rId8"/>
    <p:sldId id="273" r:id="rId9"/>
    <p:sldId id="272" r:id="rId10"/>
    <p:sldId id="267" r:id="rId11"/>
    <p:sldId id="262" r:id="rId12"/>
    <p:sldId id="278" r:id="rId13"/>
    <p:sldId id="282" r:id="rId14"/>
    <p:sldId id="277" r:id="rId15"/>
    <p:sldId id="279" r:id="rId16"/>
    <p:sldId id="280" r:id="rId17"/>
    <p:sldId id="268" r:id="rId18"/>
  </p:sldIdLst>
  <p:sldSz cx="18288000" cy="10287000"/>
  <p:notesSz cx="9998075" cy="6865938"/>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A9B7"/>
    <a:srgbClr val="7ED7E6"/>
    <a:srgbClr val="61A25C"/>
    <a:srgbClr val="002D4E"/>
    <a:srgbClr val="941651"/>
    <a:srgbClr val="E9F62B"/>
    <a:srgbClr val="FDCBDE"/>
    <a:srgbClr val="D5FFE0"/>
    <a:srgbClr val="459AD8"/>
    <a:srgbClr val="8C86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Stijl, gemiddeld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8034E78-7F5D-4C2E-B375-FC64B27BC917}" styleName="Stijl, donker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2DE63D5-997A-4646-A377-4702673A728D}" styleName="Stijl, licht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Stijl, licht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Stijl, licht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Stijl, licht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Stijl, licht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A111915-BE36-4E01-A7E5-04B1672EAD32}" styleName="Stijl, licht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59"/>
    <p:restoredTop sz="82756"/>
  </p:normalViewPr>
  <p:slideViewPr>
    <p:cSldViewPr>
      <p:cViewPr varScale="1">
        <p:scale>
          <a:sx n="36" d="100"/>
          <a:sy n="36" d="100"/>
        </p:scale>
        <p:origin x="536" y="108"/>
      </p:cViewPr>
      <p:guideLst>
        <p:guide orient="horz" pos="2880"/>
        <p:guide pos="216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4332288" cy="3444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5662613" y="0"/>
            <a:ext cx="4333875" cy="344488"/>
          </a:xfrm>
          <a:prstGeom prst="rect">
            <a:avLst/>
          </a:prstGeom>
        </p:spPr>
        <p:txBody>
          <a:bodyPr vert="horz" lIns="91440" tIns="45720" rIns="91440" bIns="45720" rtlCol="0"/>
          <a:lstStyle>
            <a:lvl1pPr algn="r">
              <a:defRPr sz="1200"/>
            </a:lvl1pPr>
          </a:lstStyle>
          <a:p>
            <a:fld id="{E4734072-26A5-4E5A-9CCA-1FCD92B27F92}" type="datetimeFigureOut">
              <a:rPr lang="nl-BE" smtClean="0"/>
              <a:t>20/09/2020</a:t>
            </a:fld>
            <a:endParaRPr lang="nl-BE"/>
          </a:p>
        </p:txBody>
      </p:sp>
      <p:sp>
        <p:nvSpPr>
          <p:cNvPr id="4" name="Tijdelijke aanduiding voor voettekst 3"/>
          <p:cNvSpPr>
            <a:spLocks noGrp="1"/>
          </p:cNvSpPr>
          <p:nvPr>
            <p:ph type="ftr" sz="quarter" idx="2"/>
          </p:nvPr>
        </p:nvSpPr>
        <p:spPr>
          <a:xfrm>
            <a:off x="0" y="6521450"/>
            <a:ext cx="4332288" cy="344488"/>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5662613" y="6521450"/>
            <a:ext cx="4333875" cy="344488"/>
          </a:xfrm>
          <a:prstGeom prst="rect">
            <a:avLst/>
          </a:prstGeom>
        </p:spPr>
        <p:txBody>
          <a:bodyPr vert="horz" lIns="91440" tIns="45720" rIns="91440" bIns="45720" rtlCol="0" anchor="b"/>
          <a:lstStyle>
            <a:lvl1pPr algn="r">
              <a:defRPr sz="1200"/>
            </a:lvl1pPr>
          </a:lstStyle>
          <a:p>
            <a:fld id="{0DD6D165-85B9-4825-9006-697536A80E76}" type="slidenum">
              <a:rPr lang="nl-BE" smtClean="0"/>
              <a:t>‹nr.›</a:t>
            </a:fld>
            <a:endParaRPr lang="nl-BE"/>
          </a:p>
        </p:txBody>
      </p:sp>
    </p:spTree>
    <p:extLst>
      <p:ext uri="{BB962C8B-B14F-4D97-AF65-F5344CB8AC3E}">
        <p14:creationId xmlns:p14="http://schemas.microsoft.com/office/powerpoint/2010/main" val="2110433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4332499" cy="344357"/>
          </a:xfrm>
          <a:prstGeom prst="rect">
            <a:avLst/>
          </a:prstGeom>
        </p:spPr>
        <p:txBody>
          <a:bodyPr vert="horz" lIns="53959" tIns="26979" rIns="53959" bIns="26979" rtlCol="0"/>
          <a:lstStyle>
            <a:lvl1pPr algn="l">
              <a:defRPr sz="700"/>
            </a:lvl1pPr>
          </a:lstStyle>
          <a:p>
            <a:endParaRPr lang="nl-NL"/>
          </a:p>
        </p:txBody>
      </p:sp>
      <p:sp>
        <p:nvSpPr>
          <p:cNvPr id="3" name="Tijdelijke aanduiding voor datum 2"/>
          <p:cNvSpPr>
            <a:spLocks noGrp="1"/>
          </p:cNvSpPr>
          <p:nvPr>
            <p:ph type="dt" idx="1"/>
          </p:nvPr>
        </p:nvSpPr>
        <p:spPr>
          <a:xfrm>
            <a:off x="5662973" y="0"/>
            <a:ext cx="4332499" cy="344357"/>
          </a:xfrm>
          <a:prstGeom prst="rect">
            <a:avLst/>
          </a:prstGeom>
        </p:spPr>
        <p:txBody>
          <a:bodyPr vert="horz" lIns="53959" tIns="26979" rIns="53959" bIns="26979" rtlCol="0"/>
          <a:lstStyle>
            <a:lvl1pPr algn="r">
              <a:defRPr sz="700"/>
            </a:lvl1pPr>
          </a:lstStyle>
          <a:p>
            <a:fld id="{C9FDD144-BC7F-904E-8915-B6C3337AA821}" type="datetimeFigureOut">
              <a:rPr lang="nl-NL" smtClean="0"/>
              <a:t>20-9-2020</a:t>
            </a:fld>
            <a:endParaRPr lang="nl-NL"/>
          </a:p>
        </p:txBody>
      </p:sp>
      <p:sp>
        <p:nvSpPr>
          <p:cNvPr id="4" name="Tijdelijke aanduiding voor dia-afbeelding 3"/>
          <p:cNvSpPr>
            <a:spLocks noGrp="1" noRot="1" noChangeAspect="1"/>
          </p:cNvSpPr>
          <p:nvPr>
            <p:ph type="sldImg" idx="2"/>
          </p:nvPr>
        </p:nvSpPr>
        <p:spPr>
          <a:xfrm>
            <a:off x="2941638" y="858838"/>
            <a:ext cx="4114800" cy="2316162"/>
          </a:xfrm>
          <a:prstGeom prst="rect">
            <a:avLst/>
          </a:prstGeom>
          <a:noFill/>
          <a:ln w="12700">
            <a:solidFill>
              <a:prstClr val="black"/>
            </a:solidFill>
          </a:ln>
        </p:spPr>
        <p:txBody>
          <a:bodyPr vert="horz" lIns="53959" tIns="26979" rIns="53959" bIns="26979" rtlCol="0" anchor="ctr"/>
          <a:lstStyle/>
          <a:p>
            <a:endParaRPr lang="nl-NL"/>
          </a:p>
        </p:txBody>
      </p:sp>
      <p:sp>
        <p:nvSpPr>
          <p:cNvPr id="5" name="Tijdelijke aanduiding voor notities 4"/>
          <p:cNvSpPr>
            <a:spLocks noGrp="1"/>
          </p:cNvSpPr>
          <p:nvPr>
            <p:ph type="body" sz="quarter" idx="3"/>
          </p:nvPr>
        </p:nvSpPr>
        <p:spPr>
          <a:xfrm>
            <a:off x="999808" y="3304763"/>
            <a:ext cx="7998460" cy="2702933"/>
          </a:xfrm>
          <a:prstGeom prst="rect">
            <a:avLst/>
          </a:prstGeom>
        </p:spPr>
        <p:txBody>
          <a:bodyPr vert="horz" lIns="53959" tIns="26979" rIns="53959" bIns="26979"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6521582"/>
            <a:ext cx="4332499" cy="344356"/>
          </a:xfrm>
          <a:prstGeom prst="rect">
            <a:avLst/>
          </a:prstGeom>
        </p:spPr>
        <p:txBody>
          <a:bodyPr vert="horz" lIns="53959" tIns="26979" rIns="53959" bIns="26979" rtlCol="0" anchor="b"/>
          <a:lstStyle>
            <a:lvl1pPr algn="l">
              <a:defRPr sz="700"/>
            </a:lvl1pPr>
          </a:lstStyle>
          <a:p>
            <a:endParaRPr lang="nl-NL"/>
          </a:p>
        </p:txBody>
      </p:sp>
      <p:sp>
        <p:nvSpPr>
          <p:cNvPr id="7" name="Tijdelijke aanduiding voor dianummer 6"/>
          <p:cNvSpPr>
            <a:spLocks noGrp="1"/>
          </p:cNvSpPr>
          <p:nvPr>
            <p:ph type="sldNum" sz="quarter" idx="5"/>
          </p:nvPr>
        </p:nvSpPr>
        <p:spPr>
          <a:xfrm>
            <a:off x="5662973" y="6521582"/>
            <a:ext cx="4332499" cy="344356"/>
          </a:xfrm>
          <a:prstGeom prst="rect">
            <a:avLst/>
          </a:prstGeom>
        </p:spPr>
        <p:txBody>
          <a:bodyPr vert="horz" lIns="53959" tIns="26979" rIns="53959" bIns="26979" rtlCol="0" anchor="b"/>
          <a:lstStyle>
            <a:lvl1pPr algn="r">
              <a:defRPr sz="700"/>
            </a:lvl1pPr>
          </a:lstStyle>
          <a:p>
            <a:fld id="{3977451A-2BE3-7643-B28F-A1BFA0BE4A82}" type="slidenum">
              <a:rPr lang="nl-NL" smtClean="0"/>
              <a:t>‹nr.›</a:t>
            </a:fld>
            <a:endParaRPr lang="nl-NL"/>
          </a:p>
        </p:txBody>
      </p:sp>
    </p:spTree>
    <p:extLst>
      <p:ext uri="{BB962C8B-B14F-4D97-AF65-F5344CB8AC3E}">
        <p14:creationId xmlns:p14="http://schemas.microsoft.com/office/powerpoint/2010/main" val="1984367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In deze presentatie gaan we in op evalueren als een belangrijk onderdeel van kwaliteitsvol godsdienstonderwijs. Hierbij</a:t>
            </a:r>
            <a:r>
              <a:rPr lang="nl-NL" dirty="0"/>
              <a:t> maken we een verbinding met heel wat andere facetten van leren. Evalueren vormt een essentieel en onlosmakelijk onderdeel ervan. Evalueren staat immers nooit op zich. Het reflectieproces verruimt en verdiept de kijk erop. </a:t>
            </a:r>
          </a:p>
        </p:txBody>
      </p:sp>
      <p:sp>
        <p:nvSpPr>
          <p:cNvPr id="4" name="Tijdelijke aanduiding voor dianummer 3"/>
          <p:cNvSpPr>
            <a:spLocks noGrp="1"/>
          </p:cNvSpPr>
          <p:nvPr>
            <p:ph type="sldNum" sz="quarter" idx="5"/>
          </p:nvPr>
        </p:nvSpPr>
        <p:spPr/>
        <p:txBody>
          <a:bodyPr/>
          <a:lstStyle/>
          <a:p>
            <a:fld id="{3977451A-2BE3-7643-B28F-A1BFA0BE4A82}" type="slidenum">
              <a:rPr lang="nl-NL" smtClean="0"/>
              <a:t>1</a:t>
            </a:fld>
            <a:endParaRPr lang="nl-NL"/>
          </a:p>
        </p:txBody>
      </p:sp>
    </p:spTree>
    <p:extLst>
      <p:ext uri="{BB962C8B-B14F-4D97-AF65-F5344CB8AC3E}">
        <p14:creationId xmlns:p14="http://schemas.microsoft.com/office/powerpoint/2010/main" val="1654649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a:t>
            </a:r>
            <a:r>
              <a:rPr lang="nl-NL" dirty="0" err="1"/>
              <a:t>rubric</a:t>
            </a:r>
            <a:r>
              <a:rPr lang="nl-NL" dirty="0"/>
              <a:t> is een boordelingsschema en feedbackinstrument voor (levensbeschouwelijke) reflectieopdrachten, projecten, presentaties en open evaluatievragen. </a:t>
            </a:r>
          </a:p>
          <a:p>
            <a:r>
              <a:rPr lang="nl-NL" dirty="0"/>
              <a:t>In een </a:t>
            </a:r>
            <a:r>
              <a:rPr lang="nl-NL" dirty="0" err="1"/>
              <a:t>rubric</a:t>
            </a:r>
            <a:r>
              <a:rPr lang="nl-NL" dirty="0"/>
              <a:t> staan de beoordelingscriteria uitgeschreven die leerlingen inzicht geven in wat er van hen wordt verwacht en waar ze op dat moment in hun leerproces staan. </a:t>
            </a:r>
          </a:p>
          <a:p>
            <a:r>
              <a:rPr lang="nl-NL" dirty="0"/>
              <a:t>Ze maken de ontwikkeling van de leerling duidelijk zichtbaar. </a:t>
            </a:r>
          </a:p>
          <a:p>
            <a:r>
              <a:rPr lang="nl-NL" dirty="0" err="1"/>
              <a:t>Rubrics</a:t>
            </a:r>
            <a:r>
              <a:rPr lang="nl-NL" dirty="0"/>
              <a:t> meten het niveau van een leerling binnen een bepaald criterium. </a:t>
            </a:r>
          </a:p>
          <a:p>
            <a:r>
              <a:rPr lang="nl-NL" dirty="0"/>
              <a:t>Die niveaubepaling zegt meer dan een cijfer, omdat er in kwalitatieve termen gemeten wordt: de score geeft een beschrijving van wat een leerling kan. </a:t>
            </a:r>
          </a:p>
          <a:p>
            <a:r>
              <a:rPr lang="nl-NL" dirty="0"/>
              <a:t>Het maakt aan leerlingen duidelijk wat goed ging en wat minder goed ging. </a:t>
            </a:r>
          </a:p>
          <a:p>
            <a:r>
              <a:rPr lang="nl-NL" dirty="0"/>
              <a:t>Zo kunnen leerlingen zichzelf nieuwe leerdoelen stellen. </a:t>
            </a:r>
          </a:p>
          <a:p>
            <a:r>
              <a:rPr lang="nl-NL" dirty="0"/>
              <a:t>Belangrijk is leerlingen van bij het begin te betrekken bij het beoordelingsproces. </a:t>
            </a:r>
          </a:p>
          <a:p>
            <a:r>
              <a:rPr lang="nl-NL" dirty="0"/>
              <a:t>Door de criteria vooraf met hen te bespreken, zijn ze beter op hun taak voorbereid en kunnen ze de opdrachten zelfstandig uitvoeren. </a:t>
            </a:r>
          </a:p>
          <a:p>
            <a:r>
              <a:rPr lang="nl-NL" dirty="0"/>
              <a:t>Ze weten immers wat er van hen verwacht wordt en worden zich ook sterker bewust van hun handelen of reflecteren. </a:t>
            </a:r>
          </a:p>
          <a:p>
            <a:r>
              <a:rPr lang="nl-NL" dirty="0" err="1"/>
              <a:t>Rubrics</a:t>
            </a:r>
            <a:r>
              <a:rPr lang="nl-NL" dirty="0"/>
              <a:t> komen dan ook tegemoet aan de vraag van leerlingen, ouders en leraren naar een transparante, objectieve en brede evaluatie. </a:t>
            </a:r>
          </a:p>
          <a:p>
            <a:r>
              <a:rPr lang="nl-NL" dirty="0"/>
              <a:t>Die vraag stelt zich vooral bij levensbeschouwelijke reflectieopdrachten. </a:t>
            </a:r>
          </a:p>
          <a:p>
            <a:r>
              <a:rPr lang="nl-NL" dirty="0"/>
              <a:t>Daarom zijn ze in het vak godsdienst extra zinvol. </a:t>
            </a:r>
          </a:p>
          <a:p>
            <a:endParaRPr lang="nl-NL" dirty="0"/>
          </a:p>
          <a:p>
            <a:r>
              <a:rPr lang="nl-NL" dirty="0" err="1"/>
              <a:t>Rubrics</a:t>
            </a:r>
            <a:r>
              <a:rPr lang="nl-NL" dirty="0"/>
              <a:t> kunnen ook gebruikt worden voor zelf-, peer- en co-evaluatie.</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3977451A-2BE3-7643-B28F-A1BFA0BE4A82}" type="slidenum">
              <a:rPr lang="nl-NL" smtClean="0"/>
              <a:t>10</a:t>
            </a:fld>
            <a:endParaRPr lang="nl-NL"/>
          </a:p>
        </p:txBody>
      </p:sp>
    </p:spTree>
    <p:extLst>
      <p:ext uri="{BB962C8B-B14F-4D97-AF65-F5344CB8AC3E}">
        <p14:creationId xmlns:p14="http://schemas.microsoft.com/office/powerpoint/2010/main" val="1204382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Via de link van deze dia kan je een hoeveelheid voorbeelden zien van </a:t>
            </a:r>
            <a:r>
              <a:rPr lang="nl-NL" dirty="0" err="1"/>
              <a:t>rubrics</a:t>
            </a:r>
            <a:r>
              <a:rPr lang="nl-NL" dirty="0"/>
              <a:t>. </a:t>
            </a:r>
          </a:p>
          <a:p>
            <a:r>
              <a:rPr lang="nl-NL" dirty="0"/>
              <a:t>Het zijn praktijkvoorbeelden, louter bedoeld als inspiratielijst. </a:t>
            </a:r>
          </a:p>
          <a:p>
            <a:r>
              <a:rPr lang="nl-NL" dirty="0"/>
              <a:t> kunnen worden aangepast aan de doelgroep, aan de specifieke opdracht, </a:t>
            </a:r>
            <a:r>
              <a:rPr lang="nl-NL" dirty="0" err="1"/>
              <a:t>enz</a:t>
            </a:r>
            <a:r>
              <a:rPr lang="nl-NL" dirty="0"/>
              <a:t>…. </a:t>
            </a:r>
          </a:p>
          <a:p>
            <a:endParaRPr lang="nl-NL" dirty="0"/>
          </a:p>
          <a:p>
            <a:r>
              <a:rPr lang="nl-NL" dirty="0"/>
              <a:t>Zo vind je in de bovenste rij de beoordeling: </a:t>
            </a:r>
          </a:p>
          <a:p>
            <a:r>
              <a:rPr lang="nl-NL" dirty="0"/>
              <a:t>* Overtreft de verwachtingen;</a:t>
            </a:r>
          </a:p>
          <a:p>
            <a:r>
              <a:rPr lang="nl-NL" dirty="0"/>
              <a:t>* Volgens de verwachtingen;</a:t>
            </a:r>
          </a:p>
          <a:p>
            <a:r>
              <a:rPr lang="nl-NL" dirty="0"/>
              <a:t>* Benadert de verwachtingen;</a:t>
            </a:r>
          </a:p>
          <a:p>
            <a:r>
              <a:rPr lang="nl-NL" dirty="0"/>
              <a:t>en</a:t>
            </a:r>
          </a:p>
          <a:p>
            <a:r>
              <a:rPr lang="nl-NL" dirty="0"/>
              <a:t> * Nog niet volgens/ beneden de verwachtingen</a:t>
            </a:r>
          </a:p>
          <a:p>
            <a:endParaRPr lang="nl-NL" dirty="0"/>
          </a:p>
          <a:p>
            <a:r>
              <a:rPr lang="nl-NL" dirty="0"/>
              <a:t>In deze </a:t>
            </a:r>
            <a:r>
              <a:rPr lang="nl-NL" dirty="0" err="1"/>
              <a:t>rubrics</a:t>
            </a:r>
            <a:r>
              <a:rPr lang="nl-NL" dirty="0"/>
              <a:t> werd gekozen voor 4 kolommen en dus vier verschillende beoordelingen. </a:t>
            </a:r>
          </a:p>
          <a:p>
            <a:r>
              <a:rPr lang="nl-NL" dirty="0"/>
              <a:t>Dit hoeven er echter geen 4 te zijn. </a:t>
            </a:r>
          </a:p>
          <a:p>
            <a:endParaRPr lang="nl-NL" dirty="0"/>
          </a:p>
          <a:p>
            <a:r>
              <a:rPr lang="nl-NL" dirty="0"/>
              <a:t>De beoordelingen kunnen helemaal anders worden geformuleerd. </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3977451A-2BE3-7643-B28F-A1BFA0BE4A82}" type="slidenum">
              <a:rPr lang="nl-NL" smtClean="0"/>
              <a:t>11</a:t>
            </a:fld>
            <a:endParaRPr lang="nl-NL"/>
          </a:p>
        </p:txBody>
      </p:sp>
    </p:spTree>
    <p:extLst>
      <p:ext uri="{BB962C8B-B14F-4D97-AF65-F5344CB8AC3E}">
        <p14:creationId xmlns:p14="http://schemas.microsoft.com/office/powerpoint/2010/main" val="1786699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Je vindt in de link en op deze dia een uitgebreide lijst van criteria. </a:t>
            </a:r>
          </a:p>
          <a:p>
            <a:r>
              <a:rPr lang="nl-NL" dirty="0"/>
              <a:t>Deze zijn onderverdeeld in 3 blokken: inhoudelijke criteria, criteria die verwijzen naar de drie perspectieven en de integrale aanpak en</a:t>
            </a:r>
          </a:p>
          <a:p>
            <a:r>
              <a:rPr lang="nl-NL" dirty="0"/>
              <a:t>tenslotte criteria, die gekoppeld zijn aan specifieke opdrachten zoals groepswerk of een presentatie. </a:t>
            </a:r>
          </a:p>
          <a:p>
            <a:r>
              <a:rPr lang="nl-NL" dirty="0"/>
              <a:t>Een combinatie van inhoudelijke en formele criteria is mogelijk. </a:t>
            </a:r>
          </a:p>
          <a:p>
            <a:r>
              <a:rPr lang="nl-NL" dirty="0"/>
              <a:t>Zo kan je zowel de relevantie en de creativiteit enerzijds en het volume en de stiptheid anderzijds combineren in de </a:t>
            </a:r>
            <a:r>
              <a:rPr lang="nl-NL" dirty="0" err="1"/>
              <a:t>rubrics</a:t>
            </a:r>
            <a:r>
              <a:rPr lang="nl-NL" dirty="0"/>
              <a:t> van één opdracht. </a:t>
            </a:r>
          </a:p>
          <a:p>
            <a:endParaRPr lang="nl-NL" dirty="0"/>
          </a:p>
          <a:p>
            <a:r>
              <a:rPr lang="nl-NL" dirty="0"/>
              <a:t>Belangrijk is om het aantal </a:t>
            </a:r>
            <a:r>
              <a:rPr lang="nl-NL" dirty="0" err="1"/>
              <a:t>rubrics</a:t>
            </a:r>
            <a:r>
              <a:rPr lang="nl-NL" dirty="0"/>
              <a:t> te beperken. </a:t>
            </a:r>
          </a:p>
          <a:p>
            <a:r>
              <a:rPr lang="nl-NL" dirty="0"/>
              <a:t>Best kies je er niet te veel, afhankelijk van de opdracht en de groep leerlingen. </a:t>
            </a:r>
          </a:p>
          <a:p>
            <a:r>
              <a:rPr lang="nl-NL" dirty="0"/>
              <a:t>Specifieke criteria kiezen voor een bepaalde periode is eveneens een optie.</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3977451A-2BE3-7643-B28F-A1BFA0BE4A82}" type="slidenum">
              <a:rPr lang="nl-NL" smtClean="0"/>
              <a:t>12</a:t>
            </a:fld>
            <a:endParaRPr lang="nl-NL"/>
          </a:p>
        </p:txBody>
      </p:sp>
    </p:spTree>
    <p:extLst>
      <p:ext uri="{BB962C8B-B14F-4D97-AF65-F5344CB8AC3E}">
        <p14:creationId xmlns:p14="http://schemas.microsoft.com/office/powerpoint/2010/main" val="435592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Elke rij geeft een groeiproces aan, waarbij zowel kennis, vaardigheden als attitudes aan bod kunnen komen. </a:t>
            </a:r>
          </a:p>
          <a:p>
            <a:r>
              <a:rPr lang="nl-NL" dirty="0"/>
              <a:t>Ook hier kan deze keuze bepaald worden door de specifieke groep leerlingen waar ze voor worden geschreven.  </a:t>
            </a:r>
          </a:p>
          <a:p>
            <a:r>
              <a:rPr lang="nl-NL" dirty="0"/>
              <a:t>Ze kunnen ook worden aangepast in het kader van </a:t>
            </a:r>
            <a:r>
              <a:rPr lang="nl-NL" dirty="0" err="1"/>
              <a:t>binnenklasdifferentiatie</a:t>
            </a:r>
            <a:r>
              <a:rPr lang="nl-NL" dirty="0"/>
              <a:t>. </a:t>
            </a:r>
          </a:p>
          <a:p>
            <a:endParaRPr lang="nl-NL" dirty="0"/>
          </a:p>
          <a:p>
            <a:r>
              <a:rPr lang="nl-NL" dirty="0"/>
              <a:t>Wanneer er te weinig onderscheid is tussen twee vakjes, kan je er één leeg laten.</a:t>
            </a:r>
          </a:p>
          <a:p>
            <a:endParaRPr lang="nl-NL" dirty="0"/>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3977451A-2BE3-7643-B28F-A1BFA0BE4A82}" type="slidenum">
              <a:rPr lang="nl-NL" smtClean="0"/>
              <a:t>13</a:t>
            </a:fld>
            <a:endParaRPr lang="nl-NL"/>
          </a:p>
        </p:txBody>
      </p:sp>
    </p:spTree>
    <p:extLst>
      <p:ext uri="{BB962C8B-B14F-4D97-AF65-F5344CB8AC3E}">
        <p14:creationId xmlns:p14="http://schemas.microsoft.com/office/powerpoint/2010/main" val="636899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977451A-2BE3-7643-B28F-A1BFA0BE4A82}" type="slidenum">
              <a:rPr lang="nl-NL" smtClean="0"/>
              <a:t>14</a:t>
            </a:fld>
            <a:endParaRPr lang="nl-NL"/>
          </a:p>
        </p:txBody>
      </p:sp>
    </p:spTree>
    <p:extLst>
      <p:ext uri="{BB962C8B-B14F-4D97-AF65-F5344CB8AC3E}">
        <p14:creationId xmlns:p14="http://schemas.microsoft.com/office/powerpoint/2010/main" val="1320149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Evalueren staat nooit los van een leerplan. Uit de infosessies van het geactualiseerde leerplan brengen we de voorstelling van de bouwstenen terug binnen. Centraal staat de levensbeschouwelijke groei van de leerling. Het spreekt voor zich dat die dus ook centraal staat bij evalueren.  De verhoopte inzichten in de gids verwoorden helder de levensbeschouwelijke groei zoals die bedoeld is in het vak r.-k. godsdienst. De inhoud ervan vinden we dan weer in de terreindoelen en ingrediënten. De drie perspectieven garanderen dat het proces hermeneutisch-communicatief gebeurt: als een wisselwerking tussen traditie, context en de groeiende identiteit van de leerling. De samenhang met de ILC’s is hierin ook belangrijk. Het evalueren van de vooropgestelde ILC’s berust op een inspanningsverplichting. </a:t>
            </a:r>
          </a:p>
        </p:txBody>
      </p:sp>
      <p:sp>
        <p:nvSpPr>
          <p:cNvPr id="4" name="Tijdelijke aanduiding voor dianummer 3"/>
          <p:cNvSpPr>
            <a:spLocks noGrp="1"/>
          </p:cNvSpPr>
          <p:nvPr>
            <p:ph type="sldNum" sz="quarter" idx="5"/>
          </p:nvPr>
        </p:nvSpPr>
        <p:spPr/>
        <p:txBody>
          <a:bodyPr/>
          <a:lstStyle/>
          <a:p>
            <a:fld id="{3977451A-2BE3-7643-B28F-A1BFA0BE4A82}" type="slidenum">
              <a:rPr lang="nl-NL" smtClean="0"/>
              <a:t>2</a:t>
            </a:fld>
            <a:endParaRPr lang="nl-NL"/>
          </a:p>
        </p:txBody>
      </p:sp>
    </p:spTree>
    <p:extLst>
      <p:ext uri="{BB962C8B-B14F-4D97-AF65-F5344CB8AC3E}">
        <p14:creationId xmlns:p14="http://schemas.microsoft.com/office/powerpoint/2010/main" val="2576682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wat </a:t>
            </a:r>
            <a:r>
              <a:rPr lang="nl-NL"/>
              <a:t>nu volgt, </a:t>
            </a:r>
            <a:r>
              <a:rPr lang="nl-NL" dirty="0"/>
              <a:t>willen we inzoomen op het evalueren zelf. In de eerste plaats willen we volgende principes van breed evalueren in de focus plaatsen: Leerlingen benaderen vanuit een waarderend perspectief. Meer dan enkel kennis in kaart brengen. Aandacht voor zowel proces als product. Rekening houden met de eigenheid van de leerling. Verschillende contexten benutten om leerlingen te evalueren. </a:t>
            </a:r>
          </a:p>
          <a:p>
            <a:endParaRPr lang="nl-NL" dirty="0"/>
          </a:p>
          <a:p>
            <a:r>
              <a:rPr lang="nl-NL" dirty="0"/>
              <a:t>Iedere school heeft echter ook een eigen cultuur, met een eigen visie op leren en evalueren. De vakgroepwerking vertaalt die naar het eigen vak.  Een individuele leraar kan eigen accenten leggen in deze gedeelde aanpak. Daarom is evalueren niet noodzakelijk hetzelfde voor alle scholen/klassen/leraren/leerlingen.</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3977451A-2BE3-7643-B28F-A1BFA0BE4A82}" type="slidenum">
              <a:rPr lang="nl-NL" smtClean="0"/>
              <a:t>3</a:t>
            </a:fld>
            <a:endParaRPr lang="nl-NL"/>
          </a:p>
        </p:txBody>
      </p:sp>
    </p:spTree>
    <p:extLst>
      <p:ext uri="{BB962C8B-B14F-4D97-AF65-F5344CB8AC3E}">
        <p14:creationId xmlns:p14="http://schemas.microsoft.com/office/powerpoint/2010/main" val="3606889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het volgende deel van deze presentatie stellen wij een aantal reflectievragen. </a:t>
            </a:r>
          </a:p>
          <a:p>
            <a:r>
              <a:rPr lang="nl-NL" dirty="0"/>
              <a:t>De bedoeling van deze reflectievragen is niet om een stappenplan voor te leggen, maar wel om inspiratie te bieden bij het nadenken over de eigen evaluatiepraktijk.</a:t>
            </a:r>
          </a:p>
        </p:txBody>
      </p:sp>
      <p:sp>
        <p:nvSpPr>
          <p:cNvPr id="4" name="Tijdelijke aanduiding voor dianummer 3"/>
          <p:cNvSpPr>
            <a:spLocks noGrp="1"/>
          </p:cNvSpPr>
          <p:nvPr>
            <p:ph type="sldNum" sz="quarter" idx="5"/>
          </p:nvPr>
        </p:nvSpPr>
        <p:spPr/>
        <p:txBody>
          <a:bodyPr/>
          <a:lstStyle/>
          <a:p>
            <a:fld id="{3977451A-2BE3-7643-B28F-A1BFA0BE4A82}" type="slidenum">
              <a:rPr lang="nl-NL" smtClean="0"/>
              <a:t>4</a:t>
            </a:fld>
            <a:endParaRPr lang="nl-NL"/>
          </a:p>
        </p:txBody>
      </p:sp>
    </p:spTree>
    <p:extLst>
      <p:ext uri="{BB962C8B-B14F-4D97-AF65-F5344CB8AC3E}">
        <p14:creationId xmlns:p14="http://schemas.microsoft.com/office/powerpoint/2010/main" val="3935976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Vooreerst is het belangrijk om na te gaan of je de verhoopte inzichten bij de leerling voor ogen houdt bij het evalueren.</a:t>
            </a:r>
          </a:p>
          <a:p>
            <a:r>
              <a:rPr lang="nl-NL" dirty="0"/>
              <a:t>De gids geeft aan van waaruit en in welk kader leerlingen levensbeschouwelijk kunnen groeien. </a:t>
            </a:r>
          </a:p>
        </p:txBody>
      </p:sp>
      <p:sp>
        <p:nvSpPr>
          <p:cNvPr id="4" name="Tijdelijke aanduiding voor dianummer 3"/>
          <p:cNvSpPr>
            <a:spLocks noGrp="1"/>
          </p:cNvSpPr>
          <p:nvPr>
            <p:ph type="sldNum" sz="quarter" idx="5"/>
          </p:nvPr>
        </p:nvSpPr>
        <p:spPr/>
        <p:txBody>
          <a:bodyPr/>
          <a:lstStyle/>
          <a:p>
            <a:fld id="{3977451A-2BE3-7643-B28F-A1BFA0BE4A82}" type="slidenum">
              <a:rPr lang="nl-NL" smtClean="0"/>
              <a:t>5</a:t>
            </a:fld>
            <a:endParaRPr lang="nl-NL"/>
          </a:p>
        </p:txBody>
      </p:sp>
    </p:spTree>
    <p:extLst>
      <p:ext uri="{BB962C8B-B14F-4D97-AF65-F5344CB8AC3E}">
        <p14:creationId xmlns:p14="http://schemas.microsoft.com/office/powerpoint/2010/main" val="3007307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aantal van deze inzichten hebben ook betrekking op evalueren.  </a:t>
            </a:r>
          </a:p>
          <a:p>
            <a:r>
              <a:rPr lang="nl-NL" dirty="0"/>
              <a:t>Zo zien we bijvoorbeeld bij verhoopt inzicht 8: “Ik zie mogelijkheden om elementen van die christelijke boodschap te vertalen naar de wereld van vandaag.” </a:t>
            </a:r>
          </a:p>
          <a:p>
            <a:r>
              <a:rPr lang="nl-NL" dirty="0"/>
              <a:t>Dit betekent dat evalueren zich niet mag beperken tot pure kennisreproductie van elementen uit die christelijke boodschap. </a:t>
            </a:r>
          </a:p>
          <a:p>
            <a:r>
              <a:rPr lang="nl-NL" dirty="0"/>
              <a:t>Evaluatieopdrachten nodigen leerlingen uit om elementen in gesprek te brengen met de eigen levensbeschouwelijke context. </a:t>
            </a:r>
          </a:p>
        </p:txBody>
      </p:sp>
      <p:sp>
        <p:nvSpPr>
          <p:cNvPr id="4" name="Tijdelijke aanduiding voor dianummer 3"/>
          <p:cNvSpPr>
            <a:spLocks noGrp="1"/>
          </p:cNvSpPr>
          <p:nvPr>
            <p:ph type="sldNum" sz="quarter" idx="5"/>
          </p:nvPr>
        </p:nvSpPr>
        <p:spPr/>
        <p:txBody>
          <a:bodyPr/>
          <a:lstStyle/>
          <a:p>
            <a:fld id="{3977451A-2BE3-7643-B28F-A1BFA0BE4A82}" type="slidenum">
              <a:rPr lang="nl-NL" smtClean="0"/>
              <a:t>6</a:t>
            </a:fld>
            <a:endParaRPr lang="nl-NL"/>
          </a:p>
        </p:txBody>
      </p:sp>
    </p:spTree>
    <p:extLst>
      <p:ext uri="{BB962C8B-B14F-4D97-AF65-F5344CB8AC3E}">
        <p14:creationId xmlns:p14="http://schemas.microsoft.com/office/powerpoint/2010/main" val="1775135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andere reflectievraag gaat over het moment waarop we reflecteren over evaluatie: aan het begin van het leerproces of op het einde (vlak voor de eigenlijke evaluatie: “Wat kan ik hier over vragen?”) </a:t>
            </a:r>
          </a:p>
          <a:p>
            <a:r>
              <a:rPr lang="nl-NL" dirty="0"/>
              <a:t>Omdat evalueren een onderdeel vormt van het leerproces is het zeer zinvol om aan het begin van het leerproces te reflecteren.  </a:t>
            </a:r>
          </a:p>
          <a:p>
            <a:endParaRPr lang="nl-NL" dirty="0"/>
          </a:p>
          <a:p>
            <a:r>
              <a:rPr lang="nl-NL" dirty="0"/>
              <a:t>Dat kan je individueel doen. Dat kan ook met de vakgroep. </a:t>
            </a:r>
          </a:p>
          <a:p>
            <a:r>
              <a:rPr lang="nl-NL" dirty="0"/>
              <a:t>Dit reflectieproces, voorafgaand aan het leerproces, kan een middel zijn om met de vakgroep tot samenwerking te komen en om beter op elkaar af te stemmen. </a:t>
            </a:r>
          </a:p>
          <a:p>
            <a:r>
              <a:rPr lang="nl-NL" dirty="0"/>
              <a:t>De vraag luidt dan: “Waar willen we naartoe?” </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3977451A-2BE3-7643-B28F-A1BFA0BE4A82}" type="slidenum">
              <a:rPr lang="nl-NL" smtClean="0"/>
              <a:t>7</a:t>
            </a:fld>
            <a:endParaRPr lang="nl-NL"/>
          </a:p>
        </p:txBody>
      </p:sp>
    </p:spTree>
    <p:extLst>
      <p:ext uri="{BB962C8B-B14F-4D97-AF65-F5344CB8AC3E}">
        <p14:creationId xmlns:p14="http://schemas.microsoft.com/office/powerpoint/2010/main" val="810590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deze dia zoomen we verder in op een aantal reflectievragen.</a:t>
            </a:r>
          </a:p>
          <a:p>
            <a:endParaRPr lang="nl-NL" dirty="0"/>
          </a:p>
          <a:p>
            <a:r>
              <a:rPr lang="nl-NL" dirty="0"/>
              <a:t>1 Ontvouw ik het terreindoel met ingrediënt(en) in haalbare, concrete lesdoelen?</a:t>
            </a:r>
          </a:p>
          <a:p>
            <a:r>
              <a:rPr lang="nl-NL" dirty="0"/>
              <a:t>Het leerproces en de evaluatie hangen van in het begin samen. De afstemming op het terreindoel gebeurt door de formulering van lesdoelen in haalbare, kleine, concrete stappen. Als mijn doelen concreet en duidelijk zijn, weet ik wat ik moet evalueren. </a:t>
            </a:r>
          </a:p>
          <a:p>
            <a:endParaRPr lang="nl-NL" dirty="0"/>
          </a:p>
          <a:p>
            <a:r>
              <a:rPr lang="nl-NL" dirty="0"/>
              <a:t>2 Zijn het werkwoord en het zelfstandig naamwoord van het </a:t>
            </a:r>
            <a:r>
              <a:rPr lang="nl-NL" dirty="0" err="1"/>
              <a:t>lesdoel</a:t>
            </a:r>
            <a:r>
              <a:rPr lang="nl-NL" dirty="0"/>
              <a:t> bepalend voor het evalueren? </a:t>
            </a:r>
          </a:p>
          <a:p>
            <a:r>
              <a:rPr lang="nl-NL" dirty="0"/>
              <a:t>Het is belangrijk om te onderscheiden welke inhouden een leerling moet verwerven, welke leeractiviteiten worden voorondersteld en wat van de leerlingen wordt verwacht. </a:t>
            </a:r>
          </a:p>
          <a:p>
            <a:endParaRPr lang="nl-NL" dirty="0"/>
          </a:p>
          <a:p>
            <a:r>
              <a:rPr lang="nl-NL" dirty="0"/>
              <a:t>3. Selecteer ik een representatief, gedoseerd aantal lesdoelen voor de evaluatie?</a:t>
            </a:r>
          </a:p>
          <a:p>
            <a:r>
              <a:rPr lang="nl-NL" dirty="0"/>
              <a:t>Het is een kunst om een selectie te maken om gericht te kunnen werken. In het leerproces zijn bepaalde stappen gezet zodat leerlingen het terreindoel kunnen realiseren. Die zijn niet noodzakelijk een onderdeel van de evaluatie. Zo kan ik bijvoorbeeld gebruik maken van een filmfragment als impuls. Dit gebruik ik om ingrediënten of om bepaalde leeractiviteiten binnen te brengen. Het filmfragment zelf is daarom geen voorwerp van evaluatie. </a:t>
            </a:r>
          </a:p>
          <a:p>
            <a:endParaRPr lang="nl-NL" dirty="0"/>
          </a:p>
          <a:p>
            <a:r>
              <a:rPr lang="nl-NL" dirty="0"/>
              <a:t>4 Kies ik voor een evaluatieopdracht die het midden houdt tussen het haalbare en het uitdagende?</a:t>
            </a:r>
          </a:p>
          <a:p>
            <a:r>
              <a:rPr lang="nl-NL" dirty="0"/>
              <a:t>Enerzijds gaat dit over leerlingen niet te overbeladen maar hen anderzijds ook niet te onderschatten. Cruciaal is hier om goed af te stemmen op de beginsituatie van de doelgroep. Kan – in bepaalde situaties - differentiatie hier een uitweg bieden, bv. tussen klassen? </a:t>
            </a:r>
          </a:p>
          <a:p>
            <a:endParaRPr lang="nl-NL" dirty="0"/>
          </a:p>
          <a:p>
            <a:r>
              <a:rPr lang="nl-NL" dirty="0"/>
              <a:t>5 Stel ik een verbetersleutel op?  Geef ik binnen redelijke, afgesproken termijn feedback na de evaluatie?</a:t>
            </a:r>
          </a:p>
          <a:p>
            <a:r>
              <a:rPr lang="nl-NL" dirty="0"/>
              <a:t>Een verbetersleutel geeft zicht op wat de leraar verwacht van leerlingen, geeft criteria die helpen bij het verbeteren en garandeert meer objectiviteit. Bovendien biedt die de mogelijkheid om duidelijke feedback te geven wanneer hierom gevraagd wordt. </a:t>
            </a:r>
          </a:p>
          <a:p>
            <a:endParaRPr lang="nl-NL" dirty="0"/>
          </a:p>
          <a:p>
            <a:r>
              <a:rPr lang="nl-NL" dirty="0"/>
              <a:t>6 Neem ik de puntenverdeling of andere vormen van beoordeling op voor de verschillende onderdelen van evaluatie?</a:t>
            </a:r>
          </a:p>
          <a:p>
            <a:r>
              <a:rPr lang="nl-NL" dirty="0"/>
              <a:t>Een puntenverdeling duidt op het gewicht van een vraag of opdracht. Het is immers belangrijk dat leerlingen weten hoe ze worden beoordeeld. Andere vormen van beoordeling zijn ook mogelijk: criteria, icoontjes …  Ook hier zien we weer het belang van de schoolcultuur! </a:t>
            </a:r>
          </a:p>
          <a:p>
            <a:endParaRPr lang="nl-NL" dirty="0"/>
          </a:p>
          <a:p>
            <a:r>
              <a:rPr lang="nl-NL" dirty="0"/>
              <a:t>7, Schrijf ik de evaluatie uit aan de hand van heldere instructietaal?</a:t>
            </a:r>
          </a:p>
          <a:p>
            <a:r>
              <a:rPr lang="nl-NL" dirty="0"/>
              <a:t>Het is belangrijk dat ik samengestelde vragen ontdubbel en dat ik duidelijke begrippen hanteer. Het helpt ook als ik concrete verwachtingen verwoord. bv “Maak een grondige analyse” kan worden geconcretiseerd met “a. verwoord het standpunt” en “b. geef twee verschillende motieven”.</a:t>
            </a:r>
          </a:p>
          <a:p>
            <a:endParaRPr lang="nl-NL" dirty="0"/>
          </a:p>
          <a:p>
            <a:r>
              <a:rPr lang="nl-NL" dirty="0"/>
              <a:t>8 Reik ik waar nodig hulpinstrumenten aan, bv. schrijfkaders, inspiratie-documenten, begrippenlijsten …?</a:t>
            </a:r>
          </a:p>
          <a:p>
            <a:r>
              <a:rPr lang="nl-NL" dirty="0"/>
              <a:t>De noden van de leerlingen verschillen. Afhankelijk daarvan kan ik bepaalde leerlingen hulpinstrumenten aanbieden. Kan ook hier differentiatie binnen een klas of tussen verschillende klasgroepen een uitweg bieden?</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3977451A-2BE3-7643-B28F-A1BFA0BE4A82}" type="slidenum">
              <a:rPr lang="nl-NL" smtClean="0"/>
              <a:t>8</a:t>
            </a:fld>
            <a:endParaRPr lang="nl-NL"/>
          </a:p>
        </p:txBody>
      </p:sp>
    </p:spTree>
    <p:extLst>
      <p:ext uri="{BB962C8B-B14F-4D97-AF65-F5344CB8AC3E}">
        <p14:creationId xmlns:p14="http://schemas.microsoft.com/office/powerpoint/2010/main" val="945838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Laten we nu wat uitgebreider inzoomen op één van deze instrumenten, namelijk op </a:t>
            </a:r>
            <a:r>
              <a:rPr lang="nl-NL" dirty="0" err="1"/>
              <a:t>rubrics</a:t>
            </a:r>
            <a:r>
              <a:rPr lang="nl-NL" dirty="0"/>
              <a:t>.</a:t>
            </a:r>
          </a:p>
        </p:txBody>
      </p:sp>
      <p:sp>
        <p:nvSpPr>
          <p:cNvPr id="4" name="Tijdelijke aanduiding voor dianummer 3"/>
          <p:cNvSpPr>
            <a:spLocks noGrp="1"/>
          </p:cNvSpPr>
          <p:nvPr>
            <p:ph type="sldNum" sz="quarter" idx="5"/>
          </p:nvPr>
        </p:nvSpPr>
        <p:spPr/>
        <p:txBody>
          <a:bodyPr/>
          <a:lstStyle/>
          <a:p>
            <a:fld id="{3977451A-2BE3-7643-B28F-A1BFA0BE4A82}" type="slidenum">
              <a:rPr lang="nl-NL" smtClean="0"/>
              <a:t>9</a:t>
            </a:fld>
            <a:endParaRPr lang="nl-NL"/>
          </a:p>
        </p:txBody>
      </p:sp>
    </p:spTree>
    <p:extLst>
      <p:ext uri="{BB962C8B-B14F-4D97-AF65-F5344CB8AC3E}">
        <p14:creationId xmlns:p14="http://schemas.microsoft.com/office/powerpoint/2010/main" val="837287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9/20/2020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9700" b="0"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9/20/2020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9700" b="0" i="0">
                <a:solidFill>
                  <a:schemeClr val="bg1"/>
                </a:solidFill>
                <a:latin typeface="Arial"/>
                <a:cs typeface="Arial"/>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9/20/2020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028700" y="1028699"/>
            <a:ext cx="721360" cy="721360"/>
          </a:xfrm>
          <a:custGeom>
            <a:avLst/>
            <a:gdLst/>
            <a:ahLst/>
            <a:cxnLst/>
            <a:rect l="l" t="t" r="r" b="b"/>
            <a:pathLst>
              <a:path w="721360" h="721360">
                <a:moveTo>
                  <a:pt x="360649" y="721299"/>
                </a:moveTo>
                <a:lnTo>
                  <a:pt x="313052" y="718207"/>
                </a:lnTo>
                <a:lnTo>
                  <a:pt x="266864" y="709057"/>
                </a:lnTo>
                <a:lnTo>
                  <a:pt x="222559" y="694037"/>
                </a:lnTo>
                <a:lnTo>
                  <a:pt x="180607" y="673336"/>
                </a:lnTo>
                <a:lnTo>
                  <a:pt x="141483" y="647141"/>
                </a:lnTo>
                <a:lnTo>
                  <a:pt x="105657" y="615641"/>
                </a:lnTo>
                <a:lnTo>
                  <a:pt x="74157" y="579815"/>
                </a:lnTo>
                <a:lnTo>
                  <a:pt x="47962" y="540691"/>
                </a:lnTo>
                <a:lnTo>
                  <a:pt x="27261" y="498739"/>
                </a:lnTo>
                <a:lnTo>
                  <a:pt x="12241" y="454434"/>
                </a:lnTo>
                <a:lnTo>
                  <a:pt x="3091" y="408246"/>
                </a:lnTo>
                <a:lnTo>
                  <a:pt x="0" y="360649"/>
                </a:lnTo>
                <a:lnTo>
                  <a:pt x="3091" y="313052"/>
                </a:lnTo>
                <a:lnTo>
                  <a:pt x="12241" y="266864"/>
                </a:lnTo>
                <a:lnTo>
                  <a:pt x="27261" y="222559"/>
                </a:lnTo>
                <a:lnTo>
                  <a:pt x="47962" y="180607"/>
                </a:lnTo>
                <a:lnTo>
                  <a:pt x="74157" y="141483"/>
                </a:lnTo>
                <a:lnTo>
                  <a:pt x="105657" y="105657"/>
                </a:lnTo>
                <a:lnTo>
                  <a:pt x="141483" y="74157"/>
                </a:lnTo>
                <a:lnTo>
                  <a:pt x="180607" y="47962"/>
                </a:lnTo>
                <a:lnTo>
                  <a:pt x="222559" y="27261"/>
                </a:lnTo>
                <a:lnTo>
                  <a:pt x="266864" y="12241"/>
                </a:lnTo>
                <a:lnTo>
                  <a:pt x="313052" y="3091"/>
                </a:lnTo>
                <a:lnTo>
                  <a:pt x="360649" y="0"/>
                </a:lnTo>
                <a:lnTo>
                  <a:pt x="408246" y="3091"/>
                </a:lnTo>
                <a:lnTo>
                  <a:pt x="454434" y="12241"/>
                </a:lnTo>
                <a:lnTo>
                  <a:pt x="482103" y="21621"/>
                </a:lnTo>
                <a:lnTo>
                  <a:pt x="360649" y="21621"/>
                </a:lnTo>
                <a:lnTo>
                  <a:pt x="307102" y="25806"/>
                </a:lnTo>
                <a:lnTo>
                  <a:pt x="255597" y="38148"/>
                </a:lnTo>
                <a:lnTo>
                  <a:pt x="206893" y="58330"/>
                </a:lnTo>
                <a:lnTo>
                  <a:pt x="161753" y="86032"/>
                </a:lnTo>
                <a:lnTo>
                  <a:pt x="120937" y="120937"/>
                </a:lnTo>
                <a:lnTo>
                  <a:pt x="86032" y="161753"/>
                </a:lnTo>
                <a:lnTo>
                  <a:pt x="58330" y="206893"/>
                </a:lnTo>
                <a:lnTo>
                  <a:pt x="38148" y="255597"/>
                </a:lnTo>
                <a:lnTo>
                  <a:pt x="25806" y="307102"/>
                </a:lnTo>
                <a:lnTo>
                  <a:pt x="21621" y="360649"/>
                </a:lnTo>
                <a:lnTo>
                  <a:pt x="25806" y="414196"/>
                </a:lnTo>
                <a:lnTo>
                  <a:pt x="38148" y="465702"/>
                </a:lnTo>
                <a:lnTo>
                  <a:pt x="58330" y="514405"/>
                </a:lnTo>
                <a:lnTo>
                  <a:pt x="86032" y="559545"/>
                </a:lnTo>
                <a:lnTo>
                  <a:pt x="120937" y="600361"/>
                </a:lnTo>
                <a:lnTo>
                  <a:pt x="161753" y="635266"/>
                </a:lnTo>
                <a:lnTo>
                  <a:pt x="206893" y="662968"/>
                </a:lnTo>
                <a:lnTo>
                  <a:pt x="255597" y="683150"/>
                </a:lnTo>
                <a:lnTo>
                  <a:pt x="307102" y="695492"/>
                </a:lnTo>
                <a:lnTo>
                  <a:pt x="360649" y="699677"/>
                </a:lnTo>
                <a:lnTo>
                  <a:pt x="482103" y="699677"/>
                </a:lnTo>
                <a:lnTo>
                  <a:pt x="454434" y="709057"/>
                </a:lnTo>
                <a:lnTo>
                  <a:pt x="408246" y="718207"/>
                </a:lnTo>
                <a:lnTo>
                  <a:pt x="360649" y="721299"/>
                </a:lnTo>
                <a:close/>
              </a:path>
              <a:path w="721360" h="721360">
                <a:moveTo>
                  <a:pt x="482103" y="699677"/>
                </a:moveTo>
                <a:lnTo>
                  <a:pt x="360649" y="699677"/>
                </a:lnTo>
                <a:lnTo>
                  <a:pt x="414196" y="695492"/>
                </a:lnTo>
                <a:lnTo>
                  <a:pt x="465702" y="683150"/>
                </a:lnTo>
                <a:lnTo>
                  <a:pt x="514405" y="662968"/>
                </a:lnTo>
                <a:lnTo>
                  <a:pt x="559545" y="635266"/>
                </a:lnTo>
                <a:lnTo>
                  <a:pt x="600361" y="600361"/>
                </a:lnTo>
                <a:lnTo>
                  <a:pt x="635266" y="559545"/>
                </a:lnTo>
                <a:lnTo>
                  <a:pt x="662968" y="514405"/>
                </a:lnTo>
                <a:lnTo>
                  <a:pt x="683150" y="465702"/>
                </a:lnTo>
                <a:lnTo>
                  <a:pt x="695492" y="414196"/>
                </a:lnTo>
                <a:lnTo>
                  <a:pt x="699677" y="360649"/>
                </a:lnTo>
                <a:lnTo>
                  <a:pt x="695492" y="307102"/>
                </a:lnTo>
                <a:lnTo>
                  <a:pt x="683150" y="255597"/>
                </a:lnTo>
                <a:lnTo>
                  <a:pt x="662968" y="206893"/>
                </a:lnTo>
                <a:lnTo>
                  <a:pt x="635266" y="161753"/>
                </a:lnTo>
                <a:lnTo>
                  <a:pt x="600361" y="120937"/>
                </a:lnTo>
                <a:lnTo>
                  <a:pt x="559545" y="86032"/>
                </a:lnTo>
                <a:lnTo>
                  <a:pt x="514405" y="58330"/>
                </a:lnTo>
                <a:lnTo>
                  <a:pt x="465702" y="38148"/>
                </a:lnTo>
                <a:lnTo>
                  <a:pt x="414196" y="25806"/>
                </a:lnTo>
                <a:lnTo>
                  <a:pt x="360649" y="21621"/>
                </a:lnTo>
                <a:lnTo>
                  <a:pt x="482103" y="21621"/>
                </a:lnTo>
                <a:lnTo>
                  <a:pt x="540691" y="47962"/>
                </a:lnTo>
                <a:lnTo>
                  <a:pt x="579815" y="74157"/>
                </a:lnTo>
                <a:lnTo>
                  <a:pt x="615641" y="105657"/>
                </a:lnTo>
                <a:lnTo>
                  <a:pt x="647141" y="141533"/>
                </a:lnTo>
                <a:lnTo>
                  <a:pt x="673336" y="180671"/>
                </a:lnTo>
                <a:lnTo>
                  <a:pt x="694037" y="222613"/>
                </a:lnTo>
                <a:lnTo>
                  <a:pt x="709057" y="266896"/>
                </a:lnTo>
                <a:lnTo>
                  <a:pt x="718207" y="313062"/>
                </a:lnTo>
                <a:lnTo>
                  <a:pt x="721299" y="360649"/>
                </a:lnTo>
                <a:lnTo>
                  <a:pt x="718207" y="408246"/>
                </a:lnTo>
                <a:lnTo>
                  <a:pt x="709057" y="454434"/>
                </a:lnTo>
                <a:lnTo>
                  <a:pt x="694037" y="498739"/>
                </a:lnTo>
                <a:lnTo>
                  <a:pt x="673336" y="540691"/>
                </a:lnTo>
                <a:lnTo>
                  <a:pt x="647141" y="579815"/>
                </a:lnTo>
                <a:lnTo>
                  <a:pt x="615641" y="615641"/>
                </a:lnTo>
                <a:lnTo>
                  <a:pt x="579815" y="647141"/>
                </a:lnTo>
                <a:lnTo>
                  <a:pt x="540691" y="673336"/>
                </a:lnTo>
                <a:lnTo>
                  <a:pt x="498739" y="694037"/>
                </a:lnTo>
                <a:lnTo>
                  <a:pt x="482103" y="699677"/>
                </a:lnTo>
                <a:close/>
              </a:path>
            </a:pathLst>
          </a:custGeom>
          <a:solidFill>
            <a:srgbClr val="181769"/>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9700"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9/20/2020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2"/>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DCBDE"/>
          </a:solidFill>
        </p:spPr>
        <p:txBody>
          <a:bodyPr wrap="square" lIns="0" tIns="0" rIns="0" bIns="0" rtlCol="0"/>
          <a:lstStyle/>
          <a:p>
            <a:endParaRPr/>
          </a:p>
        </p:txBody>
      </p:sp>
      <p:sp>
        <p:nvSpPr>
          <p:cNvPr id="17" name="bg object 17"/>
          <p:cNvSpPr/>
          <p:nvPr/>
        </p:nvSpPr>
        <p:spPr>
          <a:xfrm>
            <a:off x="0" y="1600202"/>
            <a:ext cx="15649575" cy="8686800"/>
          </a:xfrm>
          <a:custGeom>
            <a:avLst/>
            <a:gdLst/>
            <a:ahLst/>
            <a:cxnLst/>
            <a:rect l="l" t="t" r="r" b="b"/>
            <a:pathLst>
              <a:path w="15649575" h="8686800">
                <a:moveTo>
                  <a:pt x="15649575" y="8686800"/>
                </a:moveTo>
                <a:lnTo>
                  <a:pt x="0" y="8686800"/>
                </a:lnTo>
                <a:lnTo>
                  <a:pt x="0" y="0"/>
                </a:lnTo>
                <a:lnTo>
                  <a:pt x="15649575" y="0"/>
                </a:lnTo>
                <a:lnTo>
                  <a:pt x="15649575" y="8686800"/>
                </a:lnTo>
                <a:close/>
              </a:path>
            </a:pathLst>
          </a:custGeom>
          <a:solidFill>
            <a:srgbClr val="459AD8"/>
          </a:solidFill>
        </p:spPr>
        <p:txBody>
          <a:bodyPr wrap="square" lIns="0" tIns="0" rIns="0" bIns="0" rtlCol="0"/>
          <a:lstStyle/>
          <a:p>
            <a:endParaRPr/>
          </a:p>
        </p:txBody>
      </p:sp>
      <p:sp>
        <p:nvSpPr>
          <p:cNvPr id="18" name="bg object 18"/>
          <p:cNvSpPr/>
          <p:nvPr/>
        </p:nvSpPr>
        <p:spPr>
          <a:xfrm>
            <a:off x="2496004" y="3082899"/>
            <a:ext cx="5181599" cy="6067440"/>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9/20/2020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53870" y="727640"/>
            <a:ext cx="6795134" cy="1503045"/>
          </a:xfrm>
          <a:prstGeom prst="rect">
            <a:avLst/>
          </a:prstGeom>
        </p:spPr>
        <p:txBody>
          <a:bodyPr wrap="square" lIns="0" tIns="0" rIns="0" bIns="0">
            <a:spAutoFit/>
          </a:bodyPr>
          <a:lstStyle>
            <a:lvl1pPr>
              <a:defRPr sz="9700" b="0" i="0">
                <a:solidFill>
                  <a:schemeClr val="bg1"/>
                </a:solidFill>
                <a:latin typeface="Arial"/>
                <a:cs typeface="Arial"/>
              </a:defRPr>
            </a:lvl1pPr>
          </a:lstStyle>
          <a:p>
            <a:endParaRPr/>
          </a:p>
        </p:txBody>
      </p:sp>
      <p:sp>
        <p:nvSpPr>
          <p:cNvPr id="3" name="Holder 3"/>
          <p:cNvSpPr>
            <a:spLocks noGrp="1"/>
          </p:cNvSpPr>
          <p:nvPr>
            <p:ph type="body" idx="1"/>
          </p:nvPr>
        </p:nvSpPr>
        <p:spPr>
          <a:xfrm>
            <a:off x="1016000" y="3549940"/>
            <a:ext cx="16256000" cy="249364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9/20/2020</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11.m4a"/><Relationship Id="rId1" Type="http://schemas.microsoft.com/office/2007/relationships/media" Target="../media/media11.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notesSlide" Target="../notesSlides/notesSlide11.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12.m4a"/><Relationship Id="rId1" Type="http://schemas.microsoft.com/office/2007/relationships/media" Target="../media/media12.m4a"/><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notesSlide" Target="../notesSlides/notesSlide12.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4.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notesSlide" Target="../notesSlides/notesSlide9.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object 5"/>
          <p:cNvGrpSpPr/>
          <p:nvPr/>
        </p:nvGrpSpPr>
        <p:grpSpPr>
          <a:xfrm>
            <a:off x="4096442" y="0"/>
            <a:ext cx="14203999" cy="10365361"/>
            <a:chOff x="4084001" y="0"/>
            <a:chExt cx="14203999" cy="10365361"/>
          </a:xfrm>
        </p:grpSpPr>
        <p:sp>
          <p:nvSpPr>
            <p:cNvPr id="6" name="object 6"/>
            <p:cNvSpPr/>
            <p:nvPr/>
          </p:nvSpPr>
          <p:spPr>
            <a:xfrm>
              <a:off x="4084001" y="8218434"/>
              <a:ext cx="4129431" cy="2114730"/>
            </a:xfrm>
            <a:prstGeom prst="rect">
              <a:avLst/>
            </a:prstGeom>
            <a:solidFill>
              <a:srgbClr val="DE672D"/>
            </a:solidFill>
          </p:spPr>
          <p:txBody>
            <a:bodyPr wrap="square" lIns="0" tIns="0" rIns="0" bIns="0" rtlCol="0"/>
            <a:lstStyle/>
            <a:p>
              <a:endParaRPr/>
            </a:p>
          </p:txBody>
        </p:sp>
        <p:sp>
          <p:nvSpPr>
            <p:cNvPr id="7" name="object 7"/>
            <p:cNvSpPr/>
            <p:nvPr/>
          </p:nvSpPr>
          <p:spPr>
            <a:xfrm>
              <a:off x="7985455" y="4123181"/>
              <a:ext cx="2057400" cy="2057400"/>
            </a:xfrm>
            <a:custGeom>
              <a:avLst/>
              <a:gdLst/>
              <a:ahLst/>
              <a:cxnLst/>
              <a:rect l="l" t="t" r="r" b="b"/>
              <a:pathLst>
                <a:path w="2057400" h="2057400">
                  <a:moveTo>
                    <a:pt x="2057400" y="2057400"/>
                  </a:moveTo>
                  <a:lnTo>
                    <a:pt x="0" y="2057400"/>
                  </a:lnTo>
                  <a:lnTo>
                    <a:pt x="0" y="0"/>
                  </a:lnTo>
                  <a:lnTo>
                    <a:pt x="2057400" y="0"/>
                  </a:lnTo>
                  <a:lnTo>
                    <a:pt x="2057400" y="2057400"/>
                  </a:lnTo>
                  <a:close/>
                </a:path>
              </a:pathLst>
            </a:custGeom>
            <a:solidFill>
              <a:srgbClr val="8C8686"/>
            </a:solidFill>
          </p:spPr>
          <p:txBody>
            <a:bodyPr wrap="square" lIns="0" tIns="0" rIns="0" bIns="0" rtlCol="0"/>
            <a:lstStyle/>
            <a:p>
              <a:endParaRPr/>
            </a:p>
          </p:txBody>
        </p:sp>
        <p:sp>
          <p:nvSpPr>
            <p:cNvPr id="8" name="object 8"/>
            <p:cNvSpPr/>
            <p:nvPr/>
          </p:nvSpPr>
          <p:spPr>
            <a:xfrm>
              <a:off x="5927750" y="6177777"/>
              <a:ext cx="2057400" cy="2057400"/>
            </a:xfrm>
            <a:custGeom>
              <a:avLst/>
              <a:gdLst/>
              <a:ahLst/>
              <a:cxnLst/>
              <a:rect l="l" t="t" r="r" b="b"/>
              <a:pathLst>
                <a:path w="2057400" h="2057400">
                  <a:moveTo>
                    <a:pt x="2057400" y="2057400"/>
                  </a:moveTo>
                  <a:lnTo>
                    <a:pt x="0" y="2057400"/>
                  </a:lnTo>
                  <a:lnTo>
                    <a:pt x="0" y="0"/>
                  </a:lnTo>
                  <a:lnTo>
                    <a:pt x="2057400" y="0"/>
                  </a:lnTo>
                  <a:lnTo>
                    <a:pt x="2057400" y="2057400"/>
                  </a:lnTo>
                  <a:close/>
                </a:path>
              </a:pathLst>
            </a:custGeom>
            <a:solidFill>
              <a:srgbClr val="FFC824"/>
            </a:solidFill>
          </p:spPr>
          <p:txBody>
            <a:bodyPr wrap="square" lIns="0" tIns="0" rIns="0" bIns="0" rtlCol="0"/>
            <a:lstStyle/>
            <a:p>
              <a:endParaRPr/>
            </a:p>
          </p:txBody>
        </p:sp>
        <p:sp>
          <p:nvSpPr>
            <p:cNvPr id="9" name="object 9"/>
            <p:cNvSpPr/>
            <p:nvPr/>
          </p:nvSpPr>
          <p:spPr>
            <a:xfrm>
              <a:off x="14158569" y="6177776"/>
              <a:ext cx="4129431" cy="4155387"/>
            </a:xfrm>
            <a:prstGeom prst="rect">
              <a:avLst/>
            </a:prstGeom>
            <a:solidFill>
              <a:srgbClr val="7ED7E6"/>
            </a:solidFill>
          </p:spPr>
          <p:txBody>
            <a:bodyPr wrap="square" lIns="0" tIns="0" rIns="0" bIns="0" rtlCol="0"/>
            <a:lstStyle/>
            <a:p>
              <a:endParaRPr/>
            </a:p>
          </p:txBody>
        </p:sp>
        <p:sp>
          <p:nvSpPr>
            <p:cNvPr id="10" name="object 10"/>
            <p:cNvSpPr/>
            <p:nvPr/>
          </p:nvSpPr>
          <p:spPr>
            <a:xfrm>
              <a:off x="10043159" y="4123181"/>
              <a:ext cx="4114799" cy="4105290"/>
            </a:xfrm>
            <a:prstGeom prst="rect">
              <a:avLst/>
            </a:prstGeom>
            <a:solidFill>
              <a:srgbClr val="941651"/>
            </a:solidFill>
          </p:spPr>
          <p:txBody>
            <a:bodyPr wrap="square" lIns="0" tIns="0" rIns="0" bIns="0" rtlCol="0"/>
            <a:lstStyle/>
            <a:p>
              <a:endParaRPr/>
            </a:p>
          </p:txBody>
        </p:sp>
        <p:sp>
          <p:nvSpPr>
            <p:cNvPr id="11" name="object 11"/>
            <p:cNvSpPr/>
            <p:nvPr/>
          </p:nvSpPr>
          <p:spPr>
            <a:xfrm>
              <a:off x="7985454" y="8232403"/>
              <a:ext cx="4114799" cy="2132958"/>
            </a:xfrm>
            <a:prstGeom prst="rect">
              <a:avLst/>
            </a:prstGeom>
            <a:solidFill>
              <a:srgbClr val="CAC0BF"/>
            </a:solidFill>
          </p:spPr>
          <p:txBody>
            <a:bodyPr wrap="square" lIns="0" tIns="0" rIns="0" bIns="0" rtlCol="0"/>
            <a:lstStyle/>
            <a:p>
              <a:endParaRPr/>
            </a:p>
          </p:txBody>
        </p:sp>
        <p:sp>
          <p:nvSpPr>
            <p:cNvPr id="12" name="object 12"/>
            <p:cNvSpPr/>
            <p:nvPr/>
          </p:nvSpPr>
          <p:spPr>
            <a:xfrm>
              <a:off x="7985455" y="6170813"/>
              <a:ext cx="2057399" cy="2057384"/>
            </a:xfrm>
            <a:prstGeom prst="rect">
              <a:avLst/>
            </a:prstGeom>
            <a:solidFill>
              <a:srgbClr val="907152"/>
            </a:solidFill>
          </p:spPr>
          <p:txBody>
            <a:bodyPr wrap="square" lIns="0" tIns="0" rIns="0" bIns="0" rtlCol="0"/>
            <a:lstStyle/>
            <a:p>
              <a:endParaRPr/>
            </a:p>
          </p:txBody>
        </p:sp>
        <p:sp>
          <p:nvSpPr>
            <p:cNvPr id="13" name="object 13"/>
            <p:cNvSpPr/>
            <p:nvPr/>
          </p:nvSpPr>
          <p:spPr>
            <a:xfrm>
              <a:off x="14158568" y="4123181"/>
              <a:ext cx="4114799" cy="2690708"/>
            </a:xfrm>
            <a:custGeom>
              <a:avLst/>
              <a:gdLst/>
              <a:ahLst/>
              <a:cxnLst/>
              <a:rect l="l" t="t" r="r" b="b"/>
              <a:pathLst>
                <a:path w="4114800" h="2057400">
                  <a:moveTo>
                    <a:pt x="4114800" y="2057400"/>
                  </a:moveTo>
                  <a:lnTo>
                    <a:pt x="0" y="2057400"/>
                  </a:lnTo>
                  <a:lnTo>
                    <a:pt x="0" y="0"/>
                  </a:lnTo>
                  <a:lnTo>
                    <a:pt x="4114800" y="0"/>
                  </a:lnTo>
                  <a:lnTo>
                    <a:pt x="4114800" y="2057400"/>
                  </a:lnTo>
                  <a:close/>
                </a:path>
              </a:pathLst>
            </a:custGeom>
            <a:solidFill>
              <a:srgbClr val="FDCBDE"/>
            </a:solidFill>
          </p:spPr>
          <p:txBody>
            <a:bodyPr wrap="square" lIns="0" tIns="0" rIns="0" bIns="0" rtlCol="0"/>
            <a:lstStyle/>
            <a:p>
              <a:endParaRPr/>
            </a:p>
          </p:txBody>
        </p:sp>
        <p:sp>
          <p:nvSpPr>
            <p:cNvPr id="14" name="object 14"/>
            <p:cNvSpPr/>
            <p:nvPr/>
          </p:nvSpPr>
          <p:spPr>
            <a:xfrm>
              <a:off x="12100865" y="8232403"/>
              <a:ext cx="2078252" cy="2132957"/>
            </a:xfrm>
            <a:custGeom>
              <a:avLst/>
              <a:gdLst/>
              <a:ahLst/>
              <a:cxnLst/>
              <a:rect l="l" t="t" r="r" b="b"/>
              <a:pathLst>
                <a:path w="2057400" h="2054859">
                  <a:moveTo>
                    <a:pt x="2057399" y="2054595"/>
                  </a:moveTo>
                  <a:lnTo>
                    <a:pt x="0" y="2054595"/>
                  </a:lnTo>
                  <a:lnTo>
                    <a:pt x="0" y="0"/>
                  </a:lnTo>
                  <a:lnTo>
                    <a:pt x="2057399" y="0"/>
                  </a:lnTo>
                  <a:lnTo>
                    <a:pt x="2057399" y="2054595"/>
                  </a:lnTo>
                  <a:close/>
                </a:path>
              </a:pathLst>
            </a:custGeom>
            <a:solidFill>
              <a:srgbClr val="29285C"/>
            </a:solidFill>
          </p:spPr>
          <p:txBody>
            <a:bodyPr wrap="square" lIns="0" tIns="0" rIns="0" bIns="0" rtlCol="0"/>
            <a:lstStyle/>
            <a:p>
              <a:endParaRPr/>
            </a:p>
          </p:txBody>
        </p:sp>
        <p:sp>
          <p:nvSpPr>
            <p:cNvPr id="15" name="object 15"/>
            <p:cNvSpPr/>
            <p:nvPr/>
          </p:nvSpPr>
          <p:spPr>
            <a:xfrm>
              <a:off x="10043159" y="2068582"/>
              <a:ext cx="4114799" cy="2057399"/>
            </a:xfrm>
            <a:prstGeom prst="rect">
              <a:avLst/>
            </a:prstGeom>
            <a:solidFill>
              <a:srgbClr val="61A25C"/>
            </a:solidFill>
          </p:spPr>
          <p:txBody>
            <a:bodyPr wrap="square" lIns="0" tIns="0" rIns="0" bIns="0" rtlCol="0"/>
            <a:lstStyle/>
            <a:p>
              <a:endParaRPr/>
            </a:p>
          </p:txBody>
        </p:sp>
        <p:sp>
          <p:nvSpPr>
            <p:cNvPr id="16" name="object 16"/>
            <p:cNvSpPr/>
            <p:nvPr/>
          </p:nvSpPr>
          <p:spPr>
            <a:xfrm>
              <a:off x="12100253" y="0"/>
              <a:ext cx="2064153" cy="2108928"/>
            </a:xfrm>
            <a:custGeom>
              <a:avLst/>
              <a:gdLst/>
              <a:ahLst/>
              <a:cxnLst/>
              <a:rect l="l" t="t" r="r" b="b"/>
              <a:pathLst>
                <a:path w="2057400" h="2066925">
                  <a:moveTo>
                    <a:pt x="2057400" y="2066925"/>
                  </a:moveTo>
                  <a:lnTo>
                    <a:pt x="0" y="2066925"/>
                  </a:lnTo>
                  <a:lnTo>
                    <a:pt x="0" y="0"/>
                  </a:lnTo>
                  <a:lnTo>
                    <a:pt x="2057400" y="0"/>
                  </a:lnTo>
                  <a:lnTo>
                    <a:pt x="2057400" y="2066925"/>
                  </a:lnTo>
                  <a:close/>
                </a:path>
              </a:pathLst>
            </a:custGeom>
            <a:solidFill>
              <a:srgbClr val="459AD8"/>
            </a:solidFill>
          </p:spPr>
          <p:txBody>
            <a:bodyPr wrap="square" lIns="0" tIns="0" rIns="0" bIns="0" rtlCol="0"/>
            <a:lstStyle/>
            <a:p>
              <a:endParaRPr/>
            </a:p>
          </p:txBody>
        </p:sp>
        <p:sp>
          <p:nvSpPr>
            <p:cNvPr id="17" name="object 17"/>
            <p:cNvSpPr/>
            <p:nvPr/>
          </p:nvSpPr>
          <p:spPr>
            <a:xfrm>
              <a:off x="14158569" y="0"/>
              <a:ext cx="4129430" cy="4124309"/>
            </a:xfrm>
            <a:prstGeom prst="rect">
              <a:avLst/>
            </a:prstGeom>
            <a:solidFill>
              <a:srgbClr val="E9F62B"/>
            </a:solidFill>
          </p:spPr>
          <p:txBody>
            <a:bodyPr wrap="square" lIns="0" tIns="0" rIns="0" bIns="0" rtlCol="0"/>
            <a:lstStyle/>
            <a:p>
              <a:endParaRPr/>
            </a:p>
          </p:txBody>
        </p:sp>
      </p:grpSp>
      <p:sp>
        <p:nvSpPr>
          <p:cNvPr id="19" name="Tekstvak 18">
            <a:extLst>
              <a:ext uri="{FF2B5EF4-FFF2-40B4-BE49-F238E27FC236}">
                <a16:creationId xmlns:a16="http://schemas.microsoft.com/office/drawing/2014/main" id="{83B71FC1-F9A4-DE40-929F-7E580831EC67}"/>
              </a:ext>
            </a:extLst>
          </p:cNvPr>
          <p:cNvSpPr txBox="1"/>
          <p:nvPr/>
        </p:nvSpPr>
        <p:spPr>
          <a:xfrm>
            <a:off x="14318283" y="1493602"/>
            <a:ext cx="3809999" cy="1384995"/>
          </a:xfrm>
          <a:prstGeom prst="rect">
            <a:avLst/>
          </a:prstGeom>
          <a:noFill/>
        </p:spPr>
        <p:txBody>
          <a:bodyPr wrap="square" rtlCol="0">
            <a:spAutoFit/>
          </a:bodyPr>
          <a:lstStyle/>
          <a:p>
            <a:pPr algn="ctr"/>
            <a:r>
              <a:rPr lang="nl-BE" sz="2800" dirty="0">
                <a:latin typeface="Avenir Book" panose="02000503020000020003" pitchFamily="2" charset="0"/>
              </a:rPr>
              <a:t>Levensbeschouwelijke groei van de leerlingen</a:t>
            </a:r>
          </a:p>
        </p:txBody>
      </p:sp>
      <p:sp>
        <p:nvSpPr>
          <p:cNvPr id="20" name="Tekstvak 19">
            <a:extLst>
              <a:ext uri="{FF2B5EF4-FFF2-40B4-BE49-F238E27FC236}">
                <a16:creationId xmlns:a16="http://schemas.microsoft.com/office/drawing/2014/main" id="{6C946752-F02A-4A44-B821-9FE8F98E708D}"/>
              </a:ext>
            </a:extLst>
          </p:cNvPr>
          <p:cNvSpPr txBox="1"/>
          <p:nvPr/>
        </p:nvSpPr>
        <p:spPr>
          <a:xfrm>
            <a:off x="9911616" y="5465844"/>
            <a:ext cx="3809999" cy="1200329"/>
          </a:xfrm>
          <a:prstGeom prst="rect">
            <a:avLst/>
          </a:prstGeom>
          <a:noFill/>
        </p:spPr>
        <p:txBody>
          <a:bodyPr wrap="square" rtlCol="0">
            <a:spAutoFit/>
          </a:bodyPr>
          <a:lstStyle/>
          <a:p>
            <a:pPr algn="ctr"/>
            <a:r>
              <a:rPr lang="nl-BE" sz="3600" dirty="0">
                <a:latin typeface="Avenir Book" panose="02000503020000020003" pitchFamily="2" charset="0"/>
              </a:rPr>
              <a:t>Leerplan r.-k. godsdienst</a:t>
            </a:r>
          </a:p>
        </p:txBody>
      </p:sp>
      <p:sp>
        <p:nvSpPr>
          <p:cNvPr id="21" name="Tekstvak 20">
            <a:extLst>
              <a:ext uri="{FF2B5EF4-FFF2-40B4-BE49-F238E27FC236}">
                <a16:creationId xmlns:a16="http://schemas.microsoft.com/office/drawing/2014/main" id="{40FF5CDD-917E-3F48-A5DB-3BBDBBA028DF}"/>
              </a:ext>
            </a:extLst>
          </p:cNvPr>
          <p:cNvSpPr txBox="1"/>
          <p:nvPr/>
        </p:nvSpPr>
        <p:spPr>
          <a:xfrm>
            <a:off x="5835995" y="6709637"/>
            <a:ext cx="2057401" cy="954107"/>
          </a:xfrm>
          <a:prstGeom prst="rect">
            <a:avLst/>
          </a:prstGeom>
          <a:noFill/>
        </p:spPr>
        <p:txBody>
          <a:bodyPr wrap="square" rtlCol="0">
            <a:spAutoFit/>
          </a:bodyPr>
          <a:lstStyle/>
          <a:p>
            <a:pPr algn="ctr"/>
            <a:r>
              <a:rPr lang="nl-BE" sz="2800" dirty="0">
                <a:latin typeface="Avenir Book" panose="02000503020000020003" pitchFamily="2" charset="0"/>
              </a:rPr>
              <a:t>Proces en product</a:t>
            </a:r>
          </a:p>
        </p:txBody>
      </p:sp>
      <p:sp>
        <p:nvSpPr>
          <p:cNvPr id="23" name="Tekstvak 22">
            <a:extLst>
              <a:ext uri="{FF2B5EF4-FFF2-40B4-BE49-F238E27FC236}">
                <a16:creationId xmlns:a16="http://schemas.microsoft.com/office/drawing/2014/main" id="{1CDC81A3-5C43-FD4E-B09B-2305FD479647}"/>
              </a:ext>
            </a:extLst>
          </p:cNvPr>
          <p:cNvSpPr txBox="1"/>
          <p:nvPr/>
        </p:nvSpPr>
        <p:spPr>
          <a:xfrm>
            <a:off x="4263473" y="8904288"/>
            <a:ext cx="3809999" cy="954107"/>
          </a:xfrm>
          <a:prstGeom prst="rect">
            <a:avLst/>
          </a:prstGeom>
          <a:noFill/>
        </p:spPr>
        <p:txBody>
          <a:bodyPr wrap="square" rtlCol="0">
            <a:spAutoFit/>
          </a:bodyPr>
          <a:lstStyle/>
          <a:p>
            <a:pPr algn="ctr"/>
            <a:r>
              <a:rPr lang="nl-BE" sz="2800" dirty="0">
                <a:latin typeface="Avenir Book" panose="02000503020000020003" pitchFamily="2" charset="0"/>
              </a:rPr>
              <a:t>Vanuit een waarderende houding </a:t>
            </a:r>
          </a:p>
        </p:txBody>
      </p:sp>
      <p:sp>
        <p:nvSpPr>
          <p:cNvPr id="24" name="Tekstvak 23">
            <a:extLst>
              <a:ext uri="{FF2B5EF4-FFF2-40B4-BE49-F238E27FC236}">
                <a16:creationId xmlns:a16="http://schemas.microsoft.com/office/drawing/2014/main" id="{CE3AB186-874F-7D49-8A0C-791451E05AA7}"/>
              </a:ext>
            </a:extLst>
          </p:cNvPr>
          <p:cNvSpPr txBox="1"/>
          <p:nvPr/>
        </p:nvSpPr>
        <p:spPr>
          <a:xfrm>
            <a:off x="7991522" y="4685052"/>
            <a:ext cx="2057400" cy="954107"/>
          </a:xfrm>
          <a:prstGeom prst="rect">
            <a:avLst/>
          </a:prstGeom>
          <a:noFill/>
        </p:spPr>
        <p:txBody>
          <a:bodyPr wrap="square" rtlCol="0">
            <a:spAutoFit/>
          </a:bodyPr>
          <a:lstStyle/>
          <a:p>
            <a:pPr algn="ctr"/>
            <a:r>
              <a:rPr lang="nl-BE" sz="2800" dirty="0">
                <a:latin typeface="Avenir Book" panose="02000503020000020003" pitchFamily="2" charset="0"/>
              </a:rPr>
              <a:t>Integrale aanpak</a:t>
            </a:r>
          </a:p>
        </p:txBody>
      </p:sp>
      <p:sp>
        <p:nvSpPr>
          <p:cNvPr id="25" name="Tekstvak 24">
            <a:extLst>
              <a:ext uri="{FF2B5EF4-FFF2-40B4-BE49-F238E27FC236}">
                <a16:creationId xmlns:a16="http://schemas.microsoft.com/office/drawing/2014/main" id="{8FB624A0-914D-894C-99E7-54BFF8369D9C}"/>
              </a:ext>
            </a:extLst>
          </p:cNvPr>
          <p:cNvSpPr txBox="1"/>
          <p:nvPr/>
        </p:nvSpPr>
        <p:spPr>
          <a:xfrm>
            <a:off x="14327953" y="4366928"/>
            <a:ext cx="3809999" cy="2246769"/>
          </a:xfrm>
          <a:prstGeom prst="rect">
            <a:avLst/>
          </a:prstGeom>
          <a:noFill/>
        </p:spPr>
        <p:txBody>
          <a:bodyPr wrap="square" rtlCol="0">
            <a:spAutoFit/>
          </a:bodyPr>
          <a:lstStyle/>
          <a:p>
            <a:pPr algn="ctr"/>
            <a:r>
              <a:rPr lang="nl-BE" sz="2800" dirty="0">
                <a:latin typeface="Avenir Book" panose="02000503020000020003" pitchFamily="2" charset="0"/>
              </a:rPr>
              <a:t>Perspectief van de pluraliteit/context, christelijk geloof/traditie en identiteit/leerling</a:t>
            </a:r>
          </a:p>
        </p:txBody>
      </p:sp>
      <p:sp>
        <p:nvSpPr>
          <p:cNvPr id="26" name="Tekstvak 25">
            <a:extLst>
              <a:ext uri="{FF2B5EF4-FFF2-40B4-BE49-F238E27FC236}">
                <a16:creationId xmlns:a16="http://schemas.microsoft.com/office/drawing/2014/main" id="{1E551CF1-FF6B-FF41-829D-313F6EBD943D}"/>
              </a:ext>
            </a:extLst>
          </p:cNvPr>
          <p:cNvSpPr txBox="1"/>
          <p:nvPr/>
        </p:nvSpPr>
        <p:spPr>
          <a:xfrm>
            <a:off x="10188853" y="2639001"/>
            <a:ext cx="3809999" cy="954107"/>
          </a:xfrm>
          <a:prstGeom prst="rect">
            <a:avLst/>
          </a:prstGeom>
          <a:noFill/>
        </p:spPr>
        <p:txBody>
          <a:bodyPr wrap="square" rtlCol="0">
            <a:spAutoFit/>
          </a:bodyPr>
          <a:lstStyle/>
          <a:p>
            <a:pPr algn="ctr"/>
            <a:r>
              <a:rPr lang="nl-BE" sz="2800" dirty="0">
                <a:latin typeface="Avenir Book" panose="02000503020000020003" pitchFamily="2" charset="0"/>
              </a:rPr>
              <a:t>Verhoopte inzichten bij de leerling</a:t>
            </a:r>
          </a:p>
        </p:txBody>
      </p:sp>
      <p:sp>
        <p:nvSpPr>
          <p:cNvPr id="27" name="Tekstvak 26">
            <a:extLst>
              <a:ext uri="{FF2B5EF4-FFF2-40B4-BE49-F238E27FC236}">
                <a16:creationId xmlns:a16="http://schemas.microsoft.com/office/drawing/2014/main" id="{F24459B0-E4A9-0148-95DE-F6A05130C7F2}"/>
              </a:ext>
            </a:extLst>
          </p:cNvPr>
          <p:cNvSpPr txBox="1"/>
          <p:nvPr/>
        </p:nvSpPr>
        <p:spPr>
          <a:xfrm>
            <a:off x="14391054" y="8117778"/>
            <a:ext cx="3809999" cy="523220"/>
          </a:xfrm>
          <a:prstGeom prst="rect">
            <a:avLst/>
          </a:prstGeom>
          <a:noFill/>
        </p:spPr>
        <p:txBody>
          <a:bodyPr wrap="square" rtlCol="0">
            <a:spAutoFit/>
          </a:bodyPr>
          <a:lstStyle/>
          <a:p>
            <a:pPr algn="ctr"/>
            <a:r>
              <a:rPr lang="nl-BE" sz="2800" dirty="0">
                <a:latin typeface="Avenir Book" panose="02000503020000020003" pitchFamily="2" charset="0"/>
              </a:rPr>
              <a:t>Gids voor de leraar</a:t>
            </a:r>
          </a:p>
        </p:txBody>
      </p:sp>
      <p:sp>
        <p:nvSpPr>
          <p:cNvPr id="28" name="Tekstvak 27">
            <a:extLst>
              <a:ext uri="{FF2B5EF4-FFF2-40B4-BE49-F238E27FC236}">
                <a16:creationId xmlns:a16="http://schemas.microsoft.com/office/drawing/2014/main" id="{C5888D16-7513-D147-9260-B862BC96A699}"/>
              </a:ext>
            </a:extLst>
          </p:cNvPr>
          <p:cNvSpPr txBox="1"/>
          <p:nvPr/>
        </p:nvSpPr>
        <p:spPr>
          <a:xfrm>
            <a:off x="7970822" y="6370355"/>
            <a:ext cx="2057401" cy="1815882"/>
          </a:xfrm>
          <a:prstGeom prst="rect">
            <a:avLst/>
          </a:prstGeom>
          <a:noFill/>
        </p:spPr>
        <p:txBody>
          <a:bodyPr wrap="square" rtlCol="0">
            <a:spAutoFit/>
          </a:bodyPr>
          <a:lstStyle/>
          <a:p>
            <a:pPr algn="ctr"/>
            <a:r>
              <a:rPr lang="nl-BE" sz="2800" dirty="0">
                <a:latin typeface="Avenir Book" panose="02000503020000020003" pitchFamily="2" charset="0"/>
              </a:rPr>
              <a:t>Waartoe, wat, hoe, wie en wanneer? </a:t>
            </a:r>
          </a:p>
        </p:txBody>
      </p:sp>
      <p:sp>
        <p:nvSpPr>
          <p:cNvPr id="29" name="Tekstvak 28">
            <a:extLst>
              <a:ext uri="{FF2B5EF4-FFF2-40B4-BE49-F238E27FC236}">
                <a16:creationId xmlns:a16="http://schemas.microsoft.com/office/drawing/2014/main" id="{833B9C4A-1ED4-9342-8AF4-70C91F686FBB}"/>
              </a:ext>
            </a:extLst>
          </p:cNvPr>
          <p:cNvSpPr txBox="1"/>
          <p:nvPr/>
        </p:nvSpPr>
        <p:spPr>
          <a:xfrm>
            <a:off x="8464113" y="8886490"/>
            <a:ext cx="3169617" cy="954107"/>
          </a:xfrm>
          <a:prstGeom prst="rect">
            <a:avLst/>
          </a:prstGeom>
          <a:noFill/>
        </p:spPr>
        <p:txBody>
          <a:bodyPr wrap="square" rtlCol="0">
            <a:spAutoFit/>
          </a:bodyPr>
          <a:lstStyle/>
          <a:p>
            <a:pPr algn="ctr"/>
            <a:r>
              <a:rPr lang="nl-BE" sz="2800" dirty="0">
                <a:latin typeface="Avenir Book" panose="02000503020000020003" pitchFamily="2" charset="0"/>
              </a:rPr>
              <a:t>Schoolcultuur</a:t>
            </a:r>
          </a:p>
          <a:p>
            <a:pPr algn="ctr"/>
            <a:r>
              <a:rPr lang="nl-BE" sz="2800" dirty="0">
                <a:latin typeface="Avenir Book" panose="02000503020000020003" pitchFamily="2" charset="0"/>
              </a:rPr>
              <a:t>Vakgroep </a:t>
            </a:r>
          </a:p>
        </p:txBody>
      </p:sp>
      <p:sp>
        <p:nvSpPr>
          <p:cNvPr id="3" name="object 3"/>
          <p:cNvSpPr txBox="1">
            <a:spLocks noGrp="1"/>
          </p:cNvSpPr>
          <p:nvPr>
            <p:ph type="title"/>
          </p:nvPr>
        </p:nvSpPr>
        <p:spPr>
          <a:xfrm>
            <a:off x="1011683" y="678622"/>
            <a:ext cx="6968844" cy="3095078"/>
          </a:xfrm>
          <a:prstGeom prst="rect">
            <a:avLst/>
          </a:prstGeom>
          <a:solidFill>
            <a:schemeClr val="bg1"/>
          </a:solidFill>
        </p:spPr>
        <p:txBody>
          <a:bodyPr vert="horz" wrap="square" lIns="0" tIns="17145" rIns="0" bIns="0" rtlCol="0">
            <a:spAutoFit/>
          </a:bodyPr>
          <a:lstStyle/>
          <a:p>
            <a:pPr marL="12700">
              <a:lnSpc>
                <a:spcPct val="100000"/>
              </a:lnSpc>
              <a:spcBef>
                <a:spcPts val="135"/>
              </a:spcBef>
            </a:pPr>
            <a:r>
              <a:rPr lang="nl-BE" sz="8800" spc="265" dirty="0">
                <a:solidFill>
                  <a:srgbClr val="181769"/>
                </a:solidFill>
                <a:latin typeface="Avenir Medium" panose="02000503020000020003" pitchFamily="2" charset="0"/>
                <a:cs typeface="Trebuchet MS"/>
              </a:rPr>
              <a:t>EVALUEREN </a:t>
            </a:r>
            <a:r>
              <a:rPr lang="nl-BE" sz="4800" spc="265" dirty="0">
                <a:solidFill>
                  <a:srgbClr val="181769"/>
                </a:solidFill>
                <a:latin typeface="Avenir Medium" panose="02000503020000020003" pitchFamily="2" charset="0"/>
                <a:cs typeface="Trebuchet MS"/>
              </a:rPr>
              <a:t>EN</a:t>
            </a:r>
            <a:r>
              <a:rPr lang="nl-BE" sz="8800" spc="265" dirty="0">
                <a:solidFill>
                  <a:srgbClr val="181769"/>
                </a:solidFill>
                <a:latin typeface="Avenir Medium" panose="02000503020000020003" pitchFamily="2" charset="0"/>
                <a:cs typeface="Trebuchet MS"/>
              </a:rPr>
              <a:t> LEREN</a:t>
            </a:r>
            <a:r>
              <a:rPr lang="nl-BE" sz="9600" spc="265" dirty="0">
                <a:solidFill>
                  <a:srgbClr val="181769"/>
                </a:solidFill>
                <a:latin typeface="Trebuchet MS"/>
                <a:cs typeface="Trebuchet MS"/>
              </a:rPr>
              <a:t/>
            </a:r>
            <a:br>
              <a:rPr lang="nl-BE" sz="9600" spc="265" dirty="0">
                <a:solidFill>
                  <a:srgbClr val="181769"/>
                </a:solidFill>
                <a:latin typeface="Trebuchet MS"/>
                <a:cs typeface="Trebuchet MS"/>
              </a:rPr>
            </a:br>
            <a:r>
              <a:rPr lang="nl-BE" sz="2400" spc="265" dirty="0">
                <a:solidFill>
                  <a:srgbClr val="181769"/>
                </a:solidFill>
                <a:latin typeface="Avenir Book" panose="02000503020000020003" pitchFamily="2" charset="0"/>
                <a:cs typeface="Trebuchet MS"/>
              </a:rPr>
              <a:t>IN HET VAK R.-K. GODSDIENST</a:t>
            </a:r>
            <a:endParaRPr sz="9600" dirty="0">
              <a:latin typeface="Avenir Book" panose="02000503020000020003" pitchFamily="2" charset="0"/>
              <a:cs typeface="Trebuchet MS"/>
            </a:endParaRPr>
          </a:p>
        </p:txBody>
      </p:sp>
      <p:pic>
        <p:nvPicPr>
          <p:cNvPr id="36" name="Audiobestand 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334"/>
    </mc:Choice>
    <mc:Fallback>
      <p:transition spd="slow" advTm="29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719913-821F-F142-B9EB-93ADCA92F30A}"/>
              </a:ext>
            </a:extLst>
          </p:cNvPr>
          <p:cNvSpPr>
            <a:spLocks noGrp="1"/>
          </p:cNvSpPr>
          <p:nvPr>
            <p:ph type="title"/>
          </p:nvPr>
        </p:nvSpPr>
        <p:spPr>
          <a:xfrm>
            <a:off x="1664970" y="6416034"/>
            <a:ext cx="14950440" cy="2340480"/>
          </a:xfrm>
        </p:spPr>
        <p:txBody>
          <a:bodyPr vert="horz" lIns="91440" tIns="45720" rIns="91440" bIns="45720" rtlCol="0" anchor="b" anchorCtr="0">
            <a:normAutofit/>
          </a:bodyPr>
          <a:lstStyle/>
          <a:p>
            <a:pPr algn="ctr" rtl="0">
              <a:lnSpc>
                <a:spcPct val="90000"/>
              </a:lnSpc>
              <a:spcBef>
                <a:spcPct val="0"/>
              </a:spcBef>
            </a:pPr>
            <a:r>
              <a:rPr lang="en-US" sz="8000" kern="1200" dirty="0">
                <a:solidFill>
                  <a:srgbClr val="385459"/>
                </a:solidFill>
                <a:latin typeface="+mj-lt"/>
                <a:cs typeface="+mj-cs"/>
              </a:rPr>
              <a:t/>
            </a:r>
            <a:br>
              <a:rPr lang="en-US" sz="8000" kern="1200" dirty="0">
                <a:solidFill>
                  <a:srgbClr val="385459"/>
                </a:solidFill>
                <a:latin typeface="+mj-lt"/>
                <a:cs typeface="+mj-cs"/>
              </a:rPr>
            </a:br>
            <a:endParaRPr lang="en-US" sz="8000" kern="1200" dirty="0">
              <a:solidFill>
                <a:srgbClr val="385459"/>
              </a:solidFill>
              <a:latin typeface="+mj-lt"/>
              <a:cs typeface="+mj-cs"/>
            </a:endParaRPr>
          </a:p>
        </p:txBody>
      </p:sp>
      <p:sp>
        <p:nvSpPr>
          <p:cNvPr id="6" name="Rectangle 1">
            <a:extLst>
              <a:ext uri="{FF2B5EF4-FFF2-40B4-BE49-F238E27FC236}">
                <a16:creationId xmlns:a16="http://schemas.microsoft.com/office/drawing/2014/main" id="{72A6EB0D-3222-3845-8E0D-5F183C7234AB}"/>
              </a:ext>
            </a:extLst>
          </p:cNvPr>
          <p:cNvSpPr>
            <a:spLocks noChangeArrowheads="1"/>
          </p:cNvSpPr>
          <p:nvPr/>
        </p:nvSpPr>
        <p:spPr bwMode="auto">
          <a:xfrm>
            <a:off x="-5714743" y="-84877"/>
            <a:ext cx="28738297" cy="564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BE"/>
          </a:p>
        </p:txBody>
      </p:sp>
      <p:sp>
        <p:nvSpPr>
          <p:cNvPr id="13" name="Tekstvak 12">
            <a:extLst>
              <a:ext uri="{FF2B5EF4-FFF2-40B4-BE49-F238E27FC236}">
                <a16:creationId xmlns:a16="http://schemas.microsoft.com/office/drawing/2014/main" id="{109021DD-75B0-C748-A7B4-8208CB41B6CA}"/>
              </a:ext>
            </a:extLst>
          </p:cNvPr>
          <p:cNvSpPr txBox="1"/>
          <p:nvPr/>
        </p:nvSpPr>
        <p:spPr>
          <a:xfrm>
            <a:off x="6871335" y="8156349"/>
            <a:ext cx="4537710" cy="1200329"/>
          </a:xfrm>
          <a:prstGeom prst="rect">
            <a:avLst/>
          </a:prstGeom>
          <a:noFill/>
        </p:spPr>
        <p:txBody>
          <a:bodyPr wrap="square" rtlCol="0">
            <a:spAutoFit/>
          </a:bodyPr>
          <a:lstStyle/>
          <a:p>
            <a:r>
              <a:rPr lang="nl-NL" sz="7200" dirty="0">
                <a:latin typeface="Avenir Book" panose="02000503020000020003" pitchFamily="2" charset="0"/>
              </a:rPr>
              <a:t>RUBRICS</a:t>
            </a:r>
          </a:p>
        </p:txBody>
      </p:sp>
      <p:sp>
        <p:nvSpPr>
          <p:cNvPr id="4" name="Rechthoek 3">
            <a:extLst>
              <a:ext uri="{FF2B5EF4-FFF2-40B4-BE49-F238E27FC236}">
                <a16:creationId xmlns:a16="http://schemas.microsoft.com/office/drawing/2014/main" id="{C0289C16-96A3-AF42-9B91-CDAAC33296AC}"/>
              </a:ext>
            </a:extLst>
          </p:cNvPr>
          <p:cNvSpPr/>
          <p:nvPr/>
        </p:nvSpPr>
        <p:spPr>
          <a:xfrm>
            <a:off x="-12700" y="-190500"/>
            <a:ext cx="18288000" cy="10287000"/>
          </a:xfrm>
          <a:prstGeom prst="rect">
            <a:avLst/>
          </a:prstGeom>
          <a:noFill/>
          <a:ln w="422275">
            <a:solidFill>
              <a:srgbClr val="002D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descr="Afbeelding met schermafbeelding&#10;&#10;Automatisch gegenereerde beschrijving">
            <a:extLst>
              <a:ext uri="{FF2B5EF4-FFF2-40B4-BE49-F238E27FC236}">
                <a16:creationId xmlns:a16="http://schemas.microsoft.com/office/drawing/2014/main" id="{4B165FC6-036C-D14F-89C1-F75823803322}"/>
              </a:ext>
            </a:extLst>
          </p:cNvPr>
          <p:cNvPicPr>
            <a:picLocks noChangeAspect="1"/>
          </p:cNvPicPr>
          <p:nvPr/>
        </p:nvPicPr>
        <p:blipFill rotWithShape="1">
          <a:blip r:embed="rId5">
            <a:alphaModFix amt="79000"/>
            <a:duotone>
              <a:prstClr val="black"/>
              <a:schemeClr val="accent1">
                <a:lumMod val="20000"/>
                <a:lumOff val="80000"/>
                <a:tint val="45000"/>
                <a:satMod val="400000"/>
              </a:schemeClr>
            </a:duotone>
            <a:extLst>
              <a:ext uri="{BEBA8EAE-BF5A-486C-A8C5-ECC9F3942E4B}">
                <a14:imgProps xmlns:a14="http://schemas.microsoft.com/office/drawing/2010/main">
                  <a14:imgLayer r:embed="rId6">
                    <a14:imgEffect>
                      <a14:colorTemperature colorTemp="2247"/>
                    </a14:imgEffect>
                    <a14:imgEffect>
                      <a14:saturation sat="101000"/>
                    </a14:imgEffect>
                  </a14:imgLayer>
                </a14:imgProps>
              </a:ext>
              <a:ext uri="{28A0092B-C50C-407E-A947-70E740481C1C}">
                <a14:useLocalDpi xmlns:a14="http://schemas.microsoft.com/office/drawing/2010/main" val="0"/>
              </a:ext>
            </a:extLst>
          </a:blip>
          <a:srcRect l="1373" t="2237" r="210"/>
          <a:stretch/>
        </p:blipFill>
        <p:spPr>
          <a:xfrm>
            <a:off x="1066799" y="800100"/>
            <a:ext cx="16385653" cy="6774400"/>
          </a:xfrm>
          <a:prstGeom prst="rect">
            <a:avLst/>
          </a:prstGeom>
        </p:spPr>
      </p:pic>
      <p:cxnSp>
        <p:nvCxnSpPr>
          <p:cNvPr id="5" name="Rechte verbindingslijn 4">
            <a:extLst>
              <a:ext uri="{FF2B5EF4-FFF2-40B4-BE49-F238E27FC236}">
                <a16:creationId xmlns:a16="http://schemas.microsoft.com/office/drawing/2014/main" id="{01D871B1-93D1-3F4C-85F8-16622C7C77BB}"/>
              </a:ext>
            </a:extLst>
          </p:cNvPr>
          <p:cNvCxnSpPr>
            <a:cxnSpLocks/>
          </p:cNvCxnSpPr>
          <p:nvPr/>
        </p:nvCxnSpPr>
        <p:spPr>
          <a:xfrm>
            <a:off x="1066800" y="7556185"/>
            <a:ext cx="16230600" cy="0"/>
          </a:xfrm>
          <a:prstGeom prst="line">
            <a:avLst/>
          </a:prstGeom>
        </p:spPr>
        <p:style>
          <a:lnRef idx="1">
            <a:schemeClr val="dk1"/>
          </a:lnRef>
          <a:fillRef idx="0">
            <a:schemeClr val="dk1"/>
          </a:fillRef>
          <a:effectRef idx="0">
            <a:schemeClr val="dk1"/>
          </a:effectRef>
          <a:fontRef idx="minor">
            <a:schemeClr val="tx1"/>
          </a:fontRef>
        </p:style>
      </p:cxnSp>
      <p:pic>
        <p:nvPicPr>
          <p:cNvPr id="12" name="Audiobestand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729200" y="9728200"/>
            <a:ext cx="406400" cy="406400"/>
          </a:xfrm>
          <a:prstGeom prst="rect">
            <a:avLst/>
          </a:prstGeom>
        </p:spPr>
      </p:pic>
    </p:spTree>
    <p:extLst>
      <p:ext uri="{BB962C8B-B14F-4D97-AF65-F5344CB8AC3E}">
        <p14:creationId xmlns:p14="http://schemas.microsoft.com/office/powerpoint/2010/main" val="1138212427"/>
      </p:ext>
    </p:extLst>
  </p:cSld>
  <p:clrMapOvr>
    <a:masterClrMapping/>
  </p:clrMapOvr>
  <mc:AlternateContent xmlns:mc="http://schemas.openxmlformats.org/markup-compatibility/2006">
    <mc:Choice xmlns:p14="http://schemas.microsoft.com/office/powerpoint/2010/main" Requires="p14">
      <p:transition spd="slow" p14:dur="2000" advTm="110333"/>
    </mc:Choice>
    <mc:Fallback>
      <p:transition spd="slow" advTm="110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719913-821F-F142-B9EB-93ADCA92F30A}"/>
              </a:ext>
            </a:extLst>
          </p:cNvPr>
          <p:cNvSpPr>
            <a:spLocks noGrp="1"/>
          </p:cNvSpPr>
          <p:nvPr>
            <p:ph type="title"/>
          </p:nvPr>
        </p:nvSpPr>
        <p:spPr>
          <a:xfrm>
            <a:off x="1664970" y="6416034"/>
            <a:ext cx="14950440" cy="2340480"/>
          </a:xfrm>
        </p:spPr>
        <p:txBody>
          <a:bodyPr vert="horz" lIns="91440" tIns="45720" rIns="91440" bIns="45720" rtlCol="0" anchor="b" anchorCtr="0">
            <a:normAutofit/>
          </a:bodyPr>
          <a:lstStyle/>
          <a:p>
            <a:pPr algn="ctr" rtl="0">
              <a:lnSpc>
                <a:spcPct val="90000"/>
              </a:lnSpc>
              <a:spcBef>
                <a:spcPct val="0"/>
              </a:spcBef>
            </a:pPr>
            <a:r>
              <a:rPr lang="en-US" sz="8000" kern="1200" dirty="0">
                <a:solidFill>
                  <a:srgbClr val="385459"/>
                </a:solidFill>
                <a:latin typeface="+mj-lt"/>
                <a:cs typeface="+mj-cs"/>
              </a:rPr>
              <a:t/>
            </a:r>
            <a:br>
              <a:rPr lang="en-US" sz="8000" kern="1200" dirty="0">
                <a:solidFill>
                  <a:srgbClr val="385459"/>
                </a:solidFill>
                <a:latin typeface="+mj-lt"/>
                <a:cs typeface="+mj-cs"/>
              </a:rPr>
            </a:br>
            <a:endParaRPr lang="en-US" sz="8000" kern="1200" dirty="0">
              <a:solidFill>
                <a:srgbClr val="385459"/>
              </a:solidFill>
              <a:latin typeface="+mj-lt"/>
              <a:cs typeface="+mj-cs"/>
            </a:endParaRPr>
          </a:p>
        </p:txBody>
      </p:sp>
      <p:sp>
        <p:nvSpPr>
          <p:cNvPr id="6" name="Rectangle 1">
            <a:extLst>
              <a:ext uri="{FF2B5EF4-FFF2-40B4-BE49-F238E27FC236}">
                <a16:creationId xmlns:a16="http://schemas.microsoft.com/office/drawing/2014/main" id="{72A6EB0D-3222-3845-8E0D-5F183C7234AB}"/>
              </a:ext>
            </a:extLst>
          </p:cNvPr>
          <p:cNvSpPr>
            <a:spLocks noChangeArrowheads="1"/>
          </p:cNvSpPr>
          <p:nvPr/>
        </p:nvSpPr>
        <p:spPr bwMode="auto">
          <a:xfrm>
            <a:off x="-5714743" y="-84877"/>
            <a:ext cx="28738297" cy="564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BE"/>
          </a:p>
        </p:txBody>
      </p:sp>
      <p:sp>
        <p:nvSpPr>
          <p:cNvPr id="4" name="Rechthoek 3">
            <a:extLst>
              <a:ext uri="{FF2B5EF4-FFF2-40B4-BE49-F238E27FC236}">
                <a16:creationId xmlns:a16="http://schemas.microsoft.com/office/drawing/2014/main" id="{C0289C16-96A3-AF42-9B91-CDAAC33296AC}"/>
              </a:ext>
            </a:extLst>
          </p:cNvPr>
          <p:cNvSpPr/>
          <p:nvPr/>
        </p:nvSpPr>
        <p:spPr>
          <a:xfrm>
            <a:off x="-12700" y="-190500"/>
            <a:ext cx="18288000" cy="10287000"/>
          </a:xfrm>
          <a:prstGeom prst="rect">
            <a:avLst/>
          </a:prstGeom>
          <a:noFill/>
          <a:ln w="422275">
            <a:solidFill>
              <a:srgbClr val="002D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descr="Afbeelding met schermafbeelding&#10;&#10;Automatisch gegenereerde beschrijving">
            <a:extLst>
              <a:ext uri="{FF2B5EF4-FFF2-40B4-BE49-F238E27FC236}">
                <a16:creationId xmlns:a16="http://schemas.microsoft.com/office/drawing/2014/main" id="{4B165FC6-036C-D14F-89C1-F75823803322}"/>
              </a:ext>
            </a:extLst>
          </p:cNvPr>
          <p:cNvPicPr>
            <a:picLocks noChangeAspect="1"/>
          </p:cNvPicPr>
          <p:nvPr/>
        </p:nvPicPr>
        <p:blipFill rotWithShape="1">
          <a:blip r:embed="rId5">
            <a:alphaModFix amt="79000"/>
            <a:duotone>
              <a:prstClr val="black"/>
              <a:schemeClr val="accent1">
                <a:lumMod val="20000"/>
                <a:lumOff val="80000"/>
                <a:tint val="45000"/>
                <a:satMod val="400000"/>
              </a:schemeClr>
            </a:duotone>
            <a:extLst>
              <a:ext uri="{BEBA8EAE-BF5A-486C-A8C5-ECC9F3942E4B}">
                <a14:imgProps xmlns:a14="http://schemas.microsoft.com/office/drawing/2010/main">
                  <a14:imgLayer r:embed="rId6">
                    <a14:imgEffect>
                      <a14:colorTemperature colorTemp="2247"/>
                    </a14:imgEffect>
                    <a14:imgEffect>
                      <a14:saturation sat="101000"/>
                    </a14:imgEffect>
                  </a14:imgLayer>
                </a14:imgProps>
              </a:ext>
              <a:ext uri="{28A0092B-C50C-407E-A947-70E740481C1C}">
                <a14:useLocalDpi xmlns:a14="http://schemas.microsoft.com/office/drawing/2010/main" val="0"/>
              </a:ext>
            </a:extLst>
          </a:blip>
          <a:srcRect l="1373" t="2237" r="210" b="58175"/>
          <a:stretch/>
        </p:blipFill>
        <p:spPr>
          <a:xfrm>
            <a:off x="1066800" y="1563696"/>
            <a:ext cx="16385653" cy="2743197"/>
          </a:xfrm>
          <a:prstGeom prst="rect">
            <a:avLst/>
          </a:prstGeom>
        </p:spPr>
      </p:pic>
      <p:cxnSp>
        <p:nvCxnSpPr>
          <p:cNvPr id="5" name="Rechte verbindingslijn 4">
            <a:extLst>
              <a:ext uri="{FF2B5EF4-FFF2-40B4-BE49-F238E27FC236}">
                <a16:creationId xmlns:a16="http://schemas.microsoft.com/office/drawing/2014/main" id="{01D871B1-93D1-3F4C-85F8-16622C7C77BB}"/>
              </a:ext>
            </a:extLst>
          </p:cNvPr>
          <p:cNvCxnSpPr>
            <a:cxnSpLocks/>
          </p:cNvCxnSpPr>
          <p:nvPr/>
        </p:nvCxnSpPr>
        <p:spPr>
          <a:xfrm>
            <a:off x="1144326" y="7658100"/>
            <a:ext cx="16230600" cy="0"/>
          </a:xfrm>
          <a:prstGeom prst="line">
            <a:avLst/>
          </a:prstGeom>
        </p:spPr>
        <p:style>
          <a:lnRef idx="1">
            <a:schemeClr val="dk1"/>
          </a:lnRef>
          <a:fillRef idx="0">
            <a:schemeClr val="dk1"/>
          </a:fillRef>
          <a:effectRef idx="0">
            <a:schemeClr val="dk1"/>
          </a:effectRef>
          <a:fontRef idx="minor">
            <a:schemeClr val="tx1"/>
          </a:fontRef>
        </p:style>
      </p:cxnSp>
      <p:pic>
        <p:nvPicPr>
          <p:cNvPr id="23" name="Graphic 22" descr="Document">
            <a:extLst>
              <a:ext uri="{FF2B5EF4-FFF2-40B4-BE49-F238E27FC236}">
                <a16:creationId xmlns:a16="http://schemas.microsoft.com/office/drawing/2014/main" id="{34248007-036F-3848-87A3-93F605ED8FD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041522" y="6471860"/>
            <a:ext cx="914400" cy="914400"/>
          </a:xfrm>
          <a:prstGeom prst="rect">
            <a:avLst/>
          </a:prstGeom>
        </p:spPr>
      </p:pic>
      <p:sp>
        <p:nvSpPr>
          <p:cNvPr id="24" name="Tekstvak 23">
            <a:extLst>
              <a:ext uri="{FF2B5EF4-FFF2-40B4-BE49-F238E27FC236}">
                <a16:creationId xmlns:a16="http://schemas.microsoft.com/office/drawing/2014/main" id="{D23F49C0-7070-BB40-BA5B-2D9124CEBAB4}"/>
              </a:ext>
            </a:extLst>
          </p:cNvPr>
          <p:cNvSpPr txBox="1"/>
          <p:nvPr/>
        </p:nvSpPr>
        <p:spPr>
          <a:xfrm>
            <a:off x="6871335" y="6385945"/>
            <a:ext cx="4537710" cy="1200329"/>
          </a:xfrm>
          <a:prstGeom prst="rect">
            <a:avLst/>
          </a:prstGeom>
          <a:noFill/>
        </p:spPr>
        <p:txBody>
          <a:bodyPr wrap="square" rtlCol="0">
            <a:spAutoFit/>
          </a:bodyPr>
          <a:lstStyle/>
          <a:p>
            <a:r>
              <a:rPr lang="nl-NL" sz="7200" dirty="0">
                <a:latin typeface="Avenir Book" panose="02000503020000020003" pitchFamily="2" charset="0"/>
              </a:rPr>
              <a:t>RUBRICS</a:t>
            </a:r>
          </a:p>
        </p:txBody>
      </p:sp>
      <p:pic>
        <p:nvPicPr>
          <p:cNvPr id="11" name="Audiobestand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729200" y="9728200"/>
            <a:ext cx="406400" cy="406400"/>
          </a:xfrm>
          <a:prstGeom prst="rect">
            <a:avLst/>
          </a:prstGeom>
        </p:spPr>
      </p:pic>
    </p:spTree>
    <p:extLst>
      <p:ext uri="{BB962C8B-B14F-4D97-AF65-F5344CB8AC3E}">
        <p14:creationId xmlns:p14="http://schemas.microsoft.com/office/powerpoint/2010/main" val="463723246"/>
      </p:ext>
    </p:extLst>
  </p:cSld>
  <p:clrMapOvr>
    <a:masterClrMapping/>
  </p:clrMapOvr>
  <mc:AlternateContent xmlns:mc="http://schemas.openxmlformats.org/markup-compatibility/2006">
    <mc:Choice xmlns:p14="http://schemas.microsoft.com/office/powerpoint/2010/main" Requires="p14">
      <p:transition spd="slow" p14:dur="2000" advTm="50681"/>
    </mc:Choice>
    <mc:Fallback>
      <p:transition spd="slow" advTm="50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719913-821F-F142-B9EB-93ADCA92F30A}"/>
              </a:ext>
            </a:extLst>
          </p:cNvPr>
          <p:cNvSpPr>
            <a:spLocks noGrp="1"/>
          </p:cNvSpPr>
          <p:nvPr>
            <p:ph type="title"/>
          </p:nvPr>
        </p:nvSpPr>
        <p:spPr>
          <a:xfrm>
            <a:off x="1664970" y="6416034"/>
            <a:ext cx="14950440" cy="2340480"/>
          </a:xfrm>
        </p:spPr>
        <p:txBody>
          <a:bodyPr vert="horz" lIns="91440" tIns="45720" rIns="91440" bIns="45720" rtlCol="0" anchor="b" anchorCtr="0">
            <a:normAutofit/>
          </a:bodyPr>
          <a:lstStyle/>
          <a:p>
            <a:pPr algn="ctr" rtl="0">
              <a:lnSpc>
                <a:spcPct val="90000"/>
              </a:lnSpc>
              <a:spcBef>
                <a:spcPct val="0"/>
              </a:spcBef>
            </a:pPr>
            <a:r>
              <a:rPr lang="en-US" sz="8000" kern="1200" dirty="0">
                <a:solidFill>
                  <a:srgbClr val="385459"/>
                </a:solidFill>
                <a:latin typeface="+mj-lt"/>
                <a:cs typeface="+mj-cs"/>
              </a:rPr>
              <a:t/>
            </a:r>
            <a:br>
              <a:rPr lang="en-US" sz="8000" kern="1200" dirty="0">
                <a:solidFill>
                  <a:srgbClr val="385459"/>
                </a:solidFill>
                <a:latin typeface="+mj-lt"/>
                <a:cs typeface="+mj-cs"/>
              </a:rPr>
            </a:br>
            <a:endParaRPr lang="en-US" sz="8000" kern="1200" dirty="0">
              <a:solidFill>
                <a:srgbClr val="385459"/>
              </a:solidFill>
              <a:latin typeface="+mj-lt"/>
              <a:cs typeface="+mj-cs"/>
            </a:endParaRPr>
          </a:p>
        </p:txBody>
      </p:sp>
      <p:sp>
        <p:nvSpPr>
          <p:cNvPr id="6" name="Rectangle 1">
            <a:extLst>
              <a:ext uri="{FF2B5EF4-FFF2-40B4-BE49-F238E27FC236}">
                <a16:creationId xmlns:a16="http://schemas.microsoft.com/office/drawing/2014/main" id="{72A6EB0D-3222-3845-8E0D-5F183C7234AB}"/>
              </a:ext>
            </a:extLst>
          </p:cNvPr>
          <p:cNvSpPr>
            <a:spLocks noChangeArrowheads="1"/>
          </p:cNvSpPr>
          <p:nvPr/>
        </p:nvSpPr>
        <p:spPr bwMode="auto">
          <a:xfrm>
            <a:off x="-5714743" y="-84877"/>
            <a:ext cx="28738297" cy="564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BE"/>
          </a:p>
        </p:txBody>
      </p:sp>
      <p:sp>
        <p:nvSpPr>
          <p:cNvPr id="4" name="Rechthoek 3">
            <a:extLst>
              <a:ext uri="{FF2B5EF4-FFF2-40B4-BE49-F238E27FC236}">
                <a16:creationId xmlns:a16="http://schemas.microsoft.com/office/drawing/2014/main" id="{C0289C16-96A3-AF42-9B91-CDAAC33296AC}"/>
              </a:ext>
            </a:extLst>
          </p:cNvPr>
          <p:cNvSpPr/>
          <p:nvPr/>
        </p:nvSpPr>
        <p:spPr>
          <a:xfrm>
            <a:off x="-12700" y="-190500"/>
            <a:ext cx="18288000" cy="10287000"/>
          </a:xfrm>
          <a:prstGeom prst="rect">
            <a:avLst/>
          </a:prstGeom>
          <a:noFill/>
          <a:ln w="422275">
            <a:solidFill>
              <a:srgbClr val="002D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descr="Afbeelding met schermafbeelding&#10;&#10;Automatisch gegenereerde beschrijving">
            <a:extLst>
              <a:ext uri="{FF2B5EF4-FFF2-40B4-BE49-F238E27FC236}">
                <a16:creationId xmlns:a16="http://schemas.microsoft.com/office/drawing/2014/main" id="{462DCF71-A93C-0444-892C-37285618DB58}"/>
              </a:ext>
            </a:extLst>
          </p:cNvPr>
          <p:cNvPicPr>
            <a:picLocks noChangeAspect="1"/>
          </p:cNvPicPr>
          <p:nvPr/>
        </p:nvPicPr>
        <p:blipFill>
          <a:blip r:embed="rId5">
            <a:duotone>
              <a:prstClr val="black"/>
              <a:schemeClr val="accent1">
                <a:lumMod val="20000"/>
                <a:lumOff val="80000"/>
                <a:tint val="45000"/>
                <a:satMod val="400000"/>
              </a:schemeClr>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230438" y="243467"/>
            <a:ext cx="16548096" cy="8653592"/>
          </a:xfrm>
          <a:prstGeom prst="rect">
            <a:avLst/>
          </a:prstGeom>
        </p:spPr>
      </p:pic>
      <p:sp>
        <p:nvSpPr>
          <p:cNvPr id="3" name="Vierkante haak links 2">
            <a:extLst>
              <a:ext uri="{FF2B5EF4-FFF2-40B4-BE49-F238E27FC236}">
                <a16:creationId xmlns:a16="http://schemas.microsoft.com/office/drawing/2014/main" id="{929EB84B-A5B7-A24B-9B2C-2729114701CE}"/>
              </a:ext>
            </a:extLst>
          </p:cNvPr>
          <p:cNvSpPr/>
          <p:nvPr/>
        </p:nvSpPr>
        <p:spPr>
          <a:xfrm>
            <a:off x="864141" y="3247501"/>
            <a:ext cx="200658" cy="800148"/>
          </a:xfrm>
          <a:prstGeom prst="leftBracket">
            <a:avLst/>
          </a:prstGeom>
          <a:ln w="47625">
            <a:solidFill>
              <a:srgbClr val="002D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1" name="Vierkante haak links 10">
            <a:extLst>
              <a:ext uri="{FF2B5EF4-FFF2-40B4-BE49-F238E27FC236}">
                <a16:creationId xmlns:a16="http://schemas.microsoft.com/office/drawing/2014/main" id="{DE413B75-97B7-774C-BB90-89C0BAE0EA06}"/>
              </a:ext>
            </a:extLst>
          </p:cNvPr>
          <p:cNvSpPr/>
          <p:nvPr/>
        </p:nvSpPr>
        <p:spPr>
          <a:xfrm>
            <a:off x="868930" y="4343352"/>
            <a:ext cx="200658" cy="800148"/>
          </a:xfrm>
          <a:prstGeom prst="leftBracket">
            <a:avLst/>
          </a:prstGeom>
          <a:ln w="47625">
            <a:solidFill>
              <a:srgbClr val="002D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2" name="Vierkante haak links 11">
            <a:extLst>
              <a:ext uri="{FF2B5EF4-FFF2-40B4-BE49-F238E27FC236}">
                <a16:creationId xmlns:a16="http://schemas.microsoft.com/office/drawing/2014/main" id="{5F0ACB90-BB64-714E-9078-2D30F4D7F552}"/>
              </a:ext>
            </a:extLst>
          </p:cNvPr>
          <p:cNvSpPr/>
          <p:nvPr/>
        </p:nvSpPr>
        <p:spPr>
          <a:xfrm>
            <a:off x="899160" y="5347672"/>
            <a:ext cx="184149" cy="3162252"/>
          </a:xfrm>
          <a:prstGeom prst="leftBracket">
            <a:avLst/>
          </a:prstGeom>
          <a:ln w="47625">
            <a:solidFill>
              <a:srgbClr val="002D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pic>
        <p:nvPicPr>
          <p:cNvPr id="17" name="Graphic 16" descr="Document">
            <a:extLst>
              <a:ext uri="{FF2B5EF4-FFF2-40B4-BE49-F238E27FC236}">
                <a16:creationId xmlns:a16="http://schemas.microsoft.com/office/drawing/2014/main" id="{50931D56-2BD8-1B4F-9E93-701CB6E0570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8682990" y="8756514"/>
            <a:ext cx="914400" cy="1073473"/>
          </a:xfrm>
          <a:prstGeom prst="rect">
            <a:avLst/>
          </a:prstGeom>
        </p:spPr>
      </p:pic>
      <p:pic>
        <p:nvPicPr>
          <p:cNvPr id="9" name="Audiobesta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729200" y="9728200"/>
            <a:ext cx="406400" cy="406400"/>
          </a:xfrm>
          <a:prstGeom prst="rect">
            <a:avLst/>
          </a:prstGeom>
        </p:spPr>
      </p:pic>
    </p:spTree>
    <p:extLst>
      <p:ext uri="{BB962C8B-B14F-4D97-AF65-F5344CB8AC3E}">
        <p14:creationId xmlns:p14="http://schemas.microsoft.com/office/powerpoint/2010/main" val="4078315796"/>
      </p:ext>
    </p:extLst>
  </p:cSld>
  <p:clrMapOvr>
    <a:masterClrMapping/>
  </p:clrMapOvr>
  <mc:AlternateContent xmlns:mc="http://schemas.openxmlformats.org/markup-compatibility/2006">
    <mc:Choice xmlns:p14="http://schemas.microsoft.com/office/powerpoint/2010/main" Requires="p14">
      <p:transition spd="slow" p14:dur="2000" advTm="61137"/>
    </mc:Choice>
    <mc:Fallback>
      <p:transition spd="slow" advTm="61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719913-821F-F142-B9EB-93ADCA92F30A}"/>
              </a:ext>
            </a:extLst>
          </p:cNvPr>
          <p:cNvSpPr>
            <a:spLocks noGrp="1"/>
          </p:cNvSpPr>
          <p:nvPr>
            <p:ph type="title"/>
          </p:nvPr>
        </p:nvSpPr>
        <p:spPr>
          <a:xfrm>
            <a:off x="1664970" y="6416034"/>
            <a:ext cx="14950440" cy="2340480"/>
          </a:xfrm>
        </p:spPr>
        <p:txBody>
          <a:bodyPr vert="horz" lIns="91440" tIns="45720" rIns="91440" bIns="45720" rtlCol="0" anchor="b" anchorCtr="0">
            <a:normAutofit/>
          </a:bodyPr>
          <a:lstStyle/>
          <a:p>
            <a:pPr algn="ctr" rtl="0">
              <a:lnSpc>
                <a:spcPct val="90000"/>
              </a:lnSpc>
              <a:spcBef>
                <a:spcPct val="0"/>
              </a:spcBef>
            </a:pPr>
            <a:r>
              <a:rPr lang="en-US" sz="8000" kern="1200" dirty="0">
                <a:solidFill>
                  <a:srgbClr val="385459"/>
                </a:solidFill>
                <a:latin typeface="+mj-lt"/>
                <a:cs typeface="+mj-cs"/>
              </a:rPr>
              <a:t/>
            </a:r>
            <a:br>
              <a:rPr lang="en-US" sz="8000" kern="1200" dirty="0">
                <a:solidFill>
                  <a:srgbClr val="385459"/>
                </a:solidFill>
                <a:latin typeface="+mj-lt"/>
                <a:cs typeface="+mj-cs"/>
              </a:rPr>
            </a:br>
            <a:endParaRPr lang="en-US" sz="8000" kern="1200" dirty="0">
              <a:solidFill>
                <a:srgbClr val="385459"/>
              </a:solidFill>
              <a:latin typeface="+mj-lt"/>
              <a:cs typeface="+mj-cs"/>
            </a:endParaRPr>
          </a:p>
        </p:txBody>
      </p:sp>
      <p:sp>
        <p:nvSpPr>
          <p:cNvPr id="6" name="Rectangle 1">
            <a:extLst>
              <a:ext uri="{FF2B5EF4-FFF2-40B4-BE49-F238E27FC236}">
                <a16:creationId xmlns:a16="http://schemas.microsoft.com/office/drawing/2014/main" id="{72A6EB0D-3222-3845-8E0D-5F183C7234AB}"/>
              </a:ext>
            </a:extLst>
          </p:cNvPr>
          <p:cNvSpPr>
            <a:spLocks noChangeArrowheads="1"/>
          </p:cNvSpPr>
          <p:nvPr/>
        </p:nvSpPr>
        <p:spPr bwMode="auto">
          <a:xfrm>
            <a:off x="-5714743" y="-84877"/>
            <a:ext cx="28738297" cy="564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BE"/>
          </a:p>
        </p:txBody>
      </p:sp>
      <p:sp>
        <p:nvSpPr>
          <p:cNvPr id="13" name="Tekstvak 12">
            <a:extLst>
              <a:ext uri="{FF2B5EF4-FFF2-40B4-BE49-F238E27FC236}">
                <a16:creationId xmlns:a16="http://schemas.microsoft.com/office/drawing/2014/main" id="{109021DD-75B0-C748-A7B4-8208CB41B6CA}"/>
              </a:ext>
            </a:extLst>
          </p:cNvPr>
          <p:cNvSpPr txBox="1"/>
          <p:nvPr/>
        </p:nvSpPr>
        <p:spPr>
          <a:xfrm>
            <a:off x="6871335" y="7299065"/>
            <a:ext cx="4537710" cy="1200329"/>
          </a:xfrm>
          <a:prstGeom prst="rect">
            <a:avLst/>
          </a:prstGeom>
          <a:noFill/>
        </p:spPr>
        <p:txBody>
          <a:bodyPr wrap="square" rtlCol="0">
            <a:spAutoFit/>
          </a:bodyPr>
          <a:lstStyle/>
          <a:p>
            <a:r>
              <a:rPr lang="nl-NL" sz="7200" dirty="0">
                <a:latin typeface="Avenir Book" panose="02000503020000020003" pitchFamily="2" charset="0"/>
              </a:rPr>
              <a:t>RUBRICS</a:t>
            </a:r>
          </a:p>
        </p:txBody>
      </p:sp>
      <p:sp>
        <p:nvSpPr>
          <p:cNvPr id="4" name="Rechthoek 3">
            <a:extLst>
              <a:ext uri="{FF2B5EF4-FFF2-40B4-BE49-F238E27FC236}">
                <a16:creationId xmlns:a16="http://schemas.microsoft.com/office/drawing/2014/main" id="{C0289C16-96A3-AF42-9B91-CDAAC33296AC}"/>
              </a:ext>
            </a:extLst>
          </p:cNvPr>
          <p:cNvSpPr/>
          <p:nvPr/>
        </p:nvSpPr>
        <p:spPr>
          <a:xfrm>
            <a:off x="-12700" y="-190500"/>
            <a:ext cx="18288000" cy="10287000"/>
          </a:xfrm>
          <a:prstGeom prst="rect">
            <a:avLst/>
          </a:prstGeom>
          <a:noFill/>
          <a:ln w="422275">
            <a:solidFill>
              <a:srgbClr val="002D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descr="Afbeelding met schermafbeelding&#10;&#10;Automatisch gegenereerde beschrijving">
            <a:extLst>
              <a:ext uri="{FF2B5EF4-FFF2-40B4-BE49-F238E27FC236}">
                <a16:creationId xmlns:a16="http://schemas.microsoft.com/office/drawing/2014/main" id="{562CEFF2-AC57-5D4D-83E4-97249DCEA0EA}"/>
              </a:ext>
            </a:extLst>
          </p:cNvPr>
          <p:cNvPicPr>
            <a:picLocks noChangeAspect="1"/>
          </p:cNvPicPr>
          <p:nvPr/>
        </p:nvPicPr>
        <p:blipFill rotWithShape="1">
          <a:blip r:embed="rId5">
            <a:alphaModFix amt="79000"/>
            <a:duotone>
              <a:prstClr val="black"/>
              <a:schemeClr val="accent1">
                <a:lumMod val="20000"/>
                <a:lumOff val="80000"/>
                <a:tint val="45000"/>
                <a:satMod val="400000"/>
              </a:schemeClr>
            </a:duotone>
            <a:extLst>
              <a:ext uri="{BEBA8EAE-BF5A-486C-A8C5-ECC9F3942E4B}">
                <a14:imgProps xmlns:a14="http://schemas.microsoft.com/office/drawing/2010/main">
                  <a14:imgLayer r:embed="rId6">
                    <a14:imgEffect>
                      <a14:colorTemperature colorTemp="2247"/>
                    </a14:imgEffect>
                    <a14:imgEffect>
                      <a14:saturation sat="101000"/>
                    </a14:imgEffect>
                  </a14:imgLayer>
                </a14:imgProps>
              </a:ext>
              <a:ext uri="{28A0092B-C50C-407E-A947-70E740481C1C}">
                <a14:useLocalDpi xmlns:a14="http://schemas.microsoft.com/office/drawing/2010/main" val="0"/>
              </a:ext>
            </a:extLst>
          </a:blip>
          <a:srcRect l="1373" t="2237" r="210" b="58175"/>
          <a:stretch/>
        </p:blipFill>
        <p:spPr>
          <a:xfrm>
            <a:off x="891760" y="704589"/>
            <a:ext cx="16385653" cy="2743197"/>
          </a:xfrm>
          <a:prstGeom prst="rect">
            <a:avLst/>
          </a:prstGeom>
        </p:spPr>
      </p:pic>
      <p:pic>
        <p:nvPicPr>
          <p:cNvPr id="7" name="Afbeelding 6">
            <a:extLst>
              <a:ext uri="{FF2B5EF4-FFF2-40B4-BE49-F238E27FC236}">
                <a16:creationId xmlns:a16="http://schemas.microsoft.com/office/drawing/2014/main" id="{30FA60F7-8A4E-5641-824C-4C29564D8A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8094" y="3672835"/>
            <a:ext cx="16449306" cy="1633264"/>
          </a:xfrm>
          <a:prstGeom prst="rect">
            <a:avLst/>
          </a:prstGeom>
        </p:spPr>
      </p:pic>
      <p:pic>
        <p:nvPicPr>
          <p:cNvPr id="8" name="Audiobesta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729200" y="9728200"/>
            <a:ext cx="406400" cy="406400"/>
          </a:xfrm>
          <a:prstGeom prst="rect">
            <a:avLst/>
          </a:prstGeom>
        </p:spPr>
      </p:pic>
    </p:spTree>
    <p:extLst>
      <p:ext uri="{BB962C8B-B14F-4D97-AF65-F5344CB8AC3E}">
        <p14:creationId xmlns:p14="http://schemas.microsoft.com/office/powerpoint/2010/main" val="1277671232"/>
      </p:ext>
    </p:extLst>
  </p:cSld>
  <p:clrMapOvr>
    <a:masterClrMapping/>
  </p:clrMapOvr>
  <mc:AlternateContent xmlns:mc="http://schemas.openxmlformats.org/markup-compatibility/2006">
    <mc:Choice xmlns:p14="http://schemas.microsoft.com/office/powerpoint/2010/main" Requires="p14">
      <p:transition spd="slow" p14:dur="2000" advTm="30644"/>
    </mc:Choice>
    <mc:Fallback>
      <p:transition spd="slow" advTm="30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002D4E"/>
          </a:solidFill>
        </p:spPr>
        <p:txBody>
          <a:bodyPr wrap="square" lIns="0" tIns="0" rIns="0" bIns="0" rtlCol="0"/>
          <a:lstStyle/>
          <a:p>
            <a:endParaRPr/>
          </a:p>
        </p:txBody>
      </p:sp>
      <p:grpSp>
        <p:nvGrpSpPr>
          <p:cNvPr id="3" name="object 3"/>
          <p:cNvGrpSpPr/>
          <p:nvPr/>
        </p:nvGrpSpPr>
        <p:grpSpPr>
          <a:xfrm>
            <a:off x="5666170" y="1"/>
            <a:ext cx="8417327" cy="10286998"/>
            <a:chOff x="5666170" y="1"/>
            <a:chExt cx="8417327" cy="10286998"/>
          </a:xfrm>
        </p:grpSpPr>
        <p:sp>
          <p:nvSpPr>
            <p:cNvPr id="4" name="object 4"/>
            <p:cNvSpPr/>
            <p:nvPr/>
          </p:nvSpPr>
          <p:spPr>
            <a:xfrm>
              <a:off x="9873447" y="5143499"/>
              <a:ext cx="4210050" cy="5143500"/>
            </a:xfrm>
            <a:custGeom>
              <a:avLst/>
              <a:gdLst/>
              <a:ahLst/>
              <a:cxnLst/>
              <a:rect l="l" t="t" r="r" b="b"/>
              <a:pathLst>
                <a:path w="4210050" h="5143500">
                  <a:moveTo>
                    <a:pt x="4210050" y="5143500"/>
                  </a:moveTo>
                  <a:lnTo>
                    <a:pt x="0" y="5143500"/>
                  </a:lnTo>
                  <a:lnTo>
                    <a:pt x="0" y="0"/>
                  </a:lnTo>
                  <a:lnTo>
                    <a:pt x="4210050" y="0"/>
                  </a:lnTo>
                  <a:lnTo>
                    <a:pt x="4210050" y="5143500"/>
                  </a:lnTo>
                  <a:close/>
                </a:path>
              </a:pathLst>
            </a:custGeom>
            <a:solidFill>
              <a:srgbClr val="DE672D"/>
            </a:solidFill>
          </p:spPr>
          <p:txBody>
            <a:bodyPr wrap="square" lIns="0" tIns="0" rIns="0" bIns="0" rtlCol="0"/>
            <a:lstStyle/>
            <a:p>
              <a:endParaRPr/>
            </a:p>
          </p:txBody>
        </p:sp>
        <p:sp>
          <p:nvSpPr>
            <p:cNvPr id="5" name="object 5"/>
            <p:cNvSpPr/>
            <p:nvPr/>
          </p:nvSpPr>
          <p:spPr>
            <a:xfrm>
              <a:off x="5666170" y="1"/>
              <a:ext cx="4210050" cy="5143500"/>
            </a:xfrm>
            <a:custGeom>
              <a:avLst/>
              <a:gdLst/>
              <a:ahLst/>
              <a:cxnLst/>
              <a:rect l="l" t="t" r="r" b="b"/>
              <a:pathLst>
                <a:path w="4210050" h="5143500">
                  <a:moveTo>
                    <a:pt x="4210050" y="5143500"/>
                  </a:moveTo>
                  <a:lnTo>
                    <a:pt x="0" y="5143500"/>
                  </a:lnTo>
                  <a:lnTo>
                    <a:pt x="0" y="0"/>
                  </a:lnTo>
                  <a:lnTo>
                    <a:pt x="4210050" y="0"/>
                  </a:lnTo>
                  <a:lnTo>
                    <a:pt x="4210050" y="5143500"/>
                  </a:lnTo>
                  <a:close/>
                </a:path>
              </a:pathLst>
            </a:custGeom>
            <a:solidFill>
              <a:srgbClr val="61A25C"/>
            </a:solidFill>
          </p:spPr>
          <p:txBody>
            <a:bodyPr wrap="square" lIns="0" tIns="0" rIns="0" bIns="0" rtlCol="0"/>
            <a:lstStyle/>
            <a:p>
              <a:endParaRPr/>
            </a:p>
          </p:txBody>
        </p:sp>
      </p:grpSp>
      <p:sp>
        <p:nvSpPr>
          <p:cNvPr id="8" name="object 8"/>
          <p:cNvSpPr/>
          <p:nvPr/>
        </p:nvSpPr>
        <p:spPr>
          <a:xfrm>
            <a:off x="1028700" y="1004587"/>
            <a:ext cx="721360" cy="721360"/>
          </a:xfrm>
          <a:custGeom>
            <a:avLst/>
            <a:gdLst/>
            <a:ahLst/>
            <a:cxnLst/>
            <a:rect l="l" t="t" r="r" b="b"/>
            <a:pathLst>
              <a:path w="721360" h="721360">
                <a:moveTo>
                  <a:pt x="360649" y="721299"/>
                </a:moveTo>
                <a:lnTo>
                  <a:pt x="313052" y="718207"/>
                </a:lnTo>
                <a:lnTo>
                  <a:pt x="266864" y="709057"/>
                </a:lnTo>
                <a:lnTo>
                  <a:pt x="222559" y="694037"/>
                </a:lnTo>
                <a:lnTo>
                  <a:pt x="180607" y="673336"/>
                </a:lnTo>
                <a:lnTo>
                  <a:pt x="141483" y="647141"/>
                </a:lnTo>
                <a:lnTo>
                  <a:pt x="105657" y="615641"/>
                </a:lnTo>
                <a:lnTo>
                  <a:pt x="74157" y="579815"/>
                </a:lnTo>
                <a:lnTo>
                  <a:pt x="47962" y="540691"/>
                </a:lnTo>
                <a:lnTo>
                  <a:pt x="27261" y="498739"/>
                </a:lnTo>
                <a:lnTo>
                  <a:pt x="12241" y="454434"/>
                </a:lnTo>
                <a:lnTo>
                  <a:pt x="3091" y="408246"/>
                </a:lnTo>
                <a:lnTo>
                  <a:pt x="0" y="360649"/>
                </a:lnTo>
                <a:lnTo>
                  <a:pt x="3091" y="313052"/>
                </a:lnTo>
                <a:lnTo>
                  <a:pt x="12241" y="266864"/>
                </a:lnTo>
                <a:lnTo>
                  <a:pt x="27261" y="222559"/>
                </a:lnTo>
                <a:lnTo>
                  <a:pt x="47962" y="180607"/>
                </a:lnTo>
                <a:lnTo>
                  <a:pt x="74157" y="141483"/>
                </a:lnTo>
                <a:lnTo>
                  <a:pt x="105657" y="105657"/>
                </a:lnTo>
                <a:lnTo>
                  <a:pt x="141483" y="74157"/>
                </a:lnTo>
                <a:lnTo>
                  <a:pt x="180607" y="47962"/>
                </a:lnTo>
                <a:lnTo>
                  <a:pt x="222559" y="27261"/>
                </a:lnTo>
                <a:lnTo>
                  <a:pt x="266864" y="12241"/>
                </a:lnTo>
                <a:lnTo>
                  <a:pt x="313052" y="3091"/>
                </a:lnTo>
                <a:lnTo>
                  <a:pt x="360649" y="0"/>
                </a:lnTo>
                <a:lnTo>
                  <a:pt x="408246" y="3091"/>
                </a:lnTo>
                <a:lnTo>
                  <a:pt x="454434" y="12241"/>
                </a:lnTo>
                <a:lnTo>
                  <a:pt x="482103" y="21621"/>
                </a:lnTo>
                <a:lnTo>
                  <a:pt x="360649" y="21621"/>
                </a:lnTo>
                <a:lnTo>
                  <a:pt x="307102" y="25806"/>
                </a:lnTo>
                <a:lnTo>
                  <a:pt x="255597" y="38148"/>
                </a:lnTo>
                <a:lnTo>
                  <a:pt x="206893" y="58330"/>
                </a:lnTo>
                <a:lnTo>
                  <a:pt x="161753" y="86032"/>
                </a:lnTo>
                <a:lnTo>
                  <a:pt x="120937" y="120937"/>
                </a:lnTo>
                <a:lnTo>
                  <a:pt x="86032" y="161753"/>
                </a:lnTo>
                <a:lnTo>
                  <a:pt x="58330" y="206893"/>
                </a:lnTo>
                <a:lnTo>
                  <a:pt x="38148" y="255597"/>
                </a:lnTo>
                <a:lnTo>
                  <a:pt x="25806" y="307102"/>
                </a:lnTo>
                <a:lnTo>
                  <a:pt x="21621" y="360649"/>
                </a:lnTo>
                <a:lnTo>
                  <a:pt x="25806" y="414196"/>
                </a:lnTo>
                <a:lnTo>
                  <a:pt x="38148" y="465702"/>
                </a:lnTo>
                <a:lnTo>
                  <a:pt x="58330" y="514405"/>
                </a:lnTo>
                <a:lnTo>
                  <a:pt x="86032" y="559545"/>
                </a:lnTo>
                <a:lnTo>
                  <a:pt x="120937" y="600361"/>
                </a:lnTo>
                <a:lnTo>
                  <a:pt x="161753" y="635266"/>
                </a:lnTo>
                <a:lnTo>
                  <a:pt x="206893" y="662968"/>
                </a:lnTo>
                <a:lnTo>
                  <a:pt x="255597" y="683150"/>
                </a:lnTo>
                <a:lnTo>
                  <a:pt x="307102" y="695492"/>
                </a:lnTo>
                <a:lnTo>
                  <a:pt x="360649" y="699677"/>
                </a:lnTo>
                <a:lnTo>
                  <a:pt x="482103" y="699677"/>
                </a:lnTo>
                <a:lnTo>
                  <a:pt x="454434" y="709057"/>
                </a:lnTo>
                <a:lnTo>
                  <a:pt x="408246" y="718207"/>
                </a:lnTo>
                <a:lnTo>
                  <a:pt x="360649" y="721299"/>
                </a:lnTo>
                <a:close/>
              </a:path>
              <a:path w="721360" h="721360">
                <a:moveTo>
                  <a:pt x="482103" y="699677"/>
                </a:moveTo>
                <a:lnTo>
                  <a:pt x="360649" y="699677"/>
                </a:lnTo>
                <a:lnTo>
                  <a:pt x="414196" y="695492"/>
                </a:lnTo>
                <a:lnTo>
                  <a:pt x="465702" y="683150"/>
                </a:lnTo>
                <a:lnTo>
                  <a:pt x="514405" y="662968"/>
                </a:lnTo>
                <a:lnTo>
                  <a:pt x="559545" y="635266"/>
                </a:lnTo>
                <a:lnTo>
                  <a:pt x="600361" y="600361"/>
                </a:lnTo>
                <a:lnTo>
                  <a:pt x="635266" y="559545"/>
                </a:lnTo>
                <a:lnTo>
                  <a:pt x="662968" y="514405"/>
                </a:lnTo>
                <a:lnTo>
                  <a:pt x="683150" y="465702"/>
                </a:lnTo>
                <a:lnTo>
                  <a:pt x="695492" y="414196"/>
                </a:lnTo>
                <a:lnTo>
                  <a:pt x="699677" y="360649"/>
                </a:lnTo>
                <a:lnTo>
                  <a:pt x="695492" y="307102"/>
                </a:lnTo>
                <a:lnTo>
                  <a:pt x="683150" y="255597"/>
                </a:lnTo>
                <a:lnTo>
                  <a:pt x="662968" y="206893"/>
                </a:lnTo>
                <a:lnTo>
                  <a:pt x="635266" y="161753"/>
                </a:lnTo>
                <a:lnTo>
                  <a:pt x="600361" y="120937"/>
                </a:lnTo>
                <a:lnTo>
                  <a:pt x="559545" y="86032"/>
                </a:lnTo>
                <a:lnTo>
                  <a:pt x="514405" y="58330"/>
                </a:lnTo>
                <a:lnTo>
                  <a:pt x="465702" y="38148"/>
                </a:lnTo>
                <a:lnTo>
                  <a:pt x="414196" y="25806"/>
                </a:lnTo>
                <a:lnTo>
                  <a:pt x="360649" y="21621"/>
                </a:lnTo>
                <a:lnTo>
                  <a:pt x="482103" y="21621"/>
                </a:lnTo>
                <a:lnTo>
                  <a:pt x="540691" y="47962"/>
                </a:lnTo>
                <a:lnTo>
                  <a:pt x="579815" y="74157"/>
                </a:lnTo>
                <a:lnTo>
                  <a:pt x="615641" y="105657"/>
                </a:lnTo>
                <a:lnTo>
                  <a:pt x="647141" y="141533"/>
                </a:lnTo>
                <a:lnTo>
                  <a:pt x="673336" y="180671"/>
                </a:lnTo>
                <a:lnTo>
                  <a:pt x="694037" y="222613"/>
                </a:lnTo>
                <a:lnTo>
                  <a:pt x="709057" y="266896"/>
                </a:lnTo>
                <a:lnTo>
                  <a:pt x="718207" y="313062"/>
                </a:lnTo>
                <a:lnTo>
                  <a:pt x="721299" y="360649"/>
                </a:lnTo>
                <a:lnTo>
                  <a:pt x="718207" y="408246"/>
                </a:lnTo>
                <a:lnTo>
                  <a:pt x="709057" y="454434"/>
                </a:lnTo>
                <a:lnTo>
                  <a:pt x="694037" y="498739"/>
                </a:lnTo>
                <a:lnTo>
                  <a:pt x="673336" y="540691"/>
                </a:lnTo>
                <a:lnTo>
                  <a:pt x="647141" y="579815"/>
                </a:lnTo>
                <a:lnTo>
                  <a:pt x="615641" y="615641"/>
                </a:lnTo>
                <a:lnTo>
                  <a:pt x="579815" y="647141"/>
                </a:lnTo>
                <a:lnTo>
                  <a:pt x="540691" y="673336"/>
                </a:lnTo>
                <a:lnTo>
                  <a:pt x="498739" y="694037"/>
                </a:lnTo>
                <a:lnTo>
                  <a:pt x="482103" y="699677"/>
                </a:lnTo>
                <a:close/>
              </a:path>
            </a:pathLst>
          </a:custGeom>
          <a:solidFill>
            <a:srgbClr val="FFFFFF"/>
          </a:solidFill>
        </p:spPr>
        <p:txBody>
          <a:bodyPr wrap="square" lIns="0" tIns="0" rIns="0" bIns="0" rtlCol="0"/>
          <a:lstStyle/>
          <a:p>
            <a:endParaRPr/>
          </a:p>
        </p:txBody>
      </p:sp>
      <p:sp>
        <p:nvSpPr>
          <p:cNvPr id="10" name="object 10"/>
          <p:cNvSpPr txBox="1"/>
          <p:nvPr/>
        </p:nvSpPr>
        <p:spPr>
          <a:xfrm>
            <a:off x="838200" y="571501"/>
            <a:ext cx="2228302" cy="8802918"/>
          </a:xfrm>
          <a:prstGeom prst="rect">
            <a:avLst/>
          </a:prstGeom>
          <a:solidFill>
            <a:srgbClr val="002D4E"/>
          </a:solidFill>
        </p:spPr>
        <p:txBody>
          <a:bodyPr vert="vert270" wrap="square" lIns="0" tIns="3175" rIns="0" bIns="0" rtlCol="0">
            <a:spAutoFit/>
          </a:bodyPr>
          <a:lstStyle/>
          <a:p>
            <a:pPr marL="12700" marR="5080">
              <a:lnSpc>
                <a:spcPct val="80000"/>
              </a:lnSpc>
              <a:spcBef>
                <a:spcPts val="25"/>
              </a:spcBef>
            </a:pPr>
            <a:r>
              <a:rPr lang="nl-BE" sz="9050" spc="-245" dirty="0">
                <a:solidFill>
                  <a:srgbClr val="FFFFFF"/>
                </a:solidFill>
                <a:latin typeface="Arial"/>
                <a:cs typeface="Arial"/>
              </a:rPr>
              <a:t>VRAAG  </a:t>
            </a:r>
            <a:r>
              <a:rPr lang="nl-BE" sz="7200" spc="-245" dirty="0">
                <a:solidFill>
                  <a:srgbClr val="FFFFFF"/>
                </a:solidFill>
                <a:latin typeface="Arial"/>
                <a:cs typeface="Arial"/>
              </a:rPr>
              <a:t>EN</a:t>
            </a:r>
          </a:p>
          <a:p>
            <a:pPr marL="12700" marR="5080">
              <a:lnSpc>
                <a:spcPct val="80000"/>
              </a:lnSpc>
              <a:spcBef>
                <a:spcPts val="25"/>
              </a:spcBef>
            </a:pPr>
            <a:r>
              <a:rPr lang="nl-BE" sz="9050" spc="-245" dirty="0">
                <a:solidFill>
                  <a:srgbClr val="FFFFFF"/>
                </a:solidFill>
                <a:latin typeface="Arial"/>
                <a:cs typeface="Arial"/>
              </a:rPr>
              <a:t>ANTWOORD</a:t>
            </a:r>
            <a:endParaRPr sz="8850" dirty="0">
              <a:latin typeface="Trebuchet MS"/>
              <a:cs typeface="Trebuchet MS"/>
            </a:endParaRPr>
          </a:p>
        </p:txBody>
      </p:sp>
      <p:sp>
        <p:nvSpPr>
          <p:cNvPr id="13" name="object 13"/>
          <p:cNvSpPr/>
          <p:nvPr/>
        </p:nvSpPr>
        <p:spPr>
          <a:xfrm>
            <a:off x="14080723" y="1"/>
            <a:ext cx="4207510" cy="5143500"/>
          </a:xfrm>
          <a:custGeom>
            <a:avLst/>
            <a:gdLst/>
            <a:ahLst/>
            <a:cxnLst/>
            <a:rect l="l" t="t" r="r" b="b"/>
            <a:pathLst>
              <a:path w="4207509" h="5143500">
                <a:moveTo>
                  <a:pt x="0" y="0"/>
                </a:moveTo>
                <a:lnTo>
                  <a:pt x="4207276" y="0"/>
                </a:lnTo>
                <a:lnTo>
                  <a:pt x="4207276" y="5143499"/>
                </a:lnTo>
                <a:lnTo>
                  <a:pt x="0" y="5143499"/>
                </a:lnTo>
                <a:lnTo>
                  <a:pt x="0" y="0"/>
                </a:lnTo>
                <a:close/>
              </a:path>
            </a:pathLst>
          </a:custGeom>
          <a:solidFill>
            <a:srgbClr val="E9F62B"/>
          </a:solidFill>
        </p:spPr>
        <p:txBody>
          <a:bodyPr wrap="square" lIns="0" tIns="0" rIns="0" bIns="0" rtlCol="0"/>
          <a:lstStyle/>
          <a:p>
            <a:endParaRPr dirty="0"/>
          </a:p>
        </p:txBody>
      </p:sp>
      <p:pic>
        <p:nvPicPr>
          <p:cNvPr id="26" name="Afbeelding 25" descr="Afbeelding met tafel, bord, zitten, doos&#10;&#10;Automatisch gegenereerde beschrijving">
            <a:extLst>
              <a:ext uri="{FF2B5EF4-FFF2-40B4-BE49-F238E27FC236}">
                <a16:creationId xmlns:a16="http://schemas.microsoft.com/office/drawing/2014/main" id="{BAFC82EA-F837-5149-B0A8-08A3B05B1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3790" y="1233189"/>
            <a:ext cx="4196933" cy="3910313"/>
          </a:xfrm>
          <a:prstGeom prst="rect">
            <a:avLst/>
          </a:prstGeom>
        </p:spPr>
      </p:pic>
      <p:pic>
        <p:nvPicPr>
          <p:cNvPr id="27" name="Afbeelding 26" descr="Afbeelding met tafel, bord, zitten, doos&#10;&#10;Automatisch gegenereerde beschrijving">
            <a:extLst>
              <a:ext uri="{FF2B5EF4-FFF2-40B4-BE49-F238E27FC236}">
                <a16:creationId xmlns:a16="http://schemas.microsoft.com/office/drawing/2014/main" id="{295ADCD8-4BCC-8844-A631-1F10738C503D}"/>
              </a:ext>
            </a:extLst>
          </p:cNvPr>
          <p:cNvPicPr>
            <a:picLocks noChangeAspect="1"/>
          </p:cNvPicPr>
          <p:nvPr/>
        </p:nvPicPr>
        <p:blipFill>
          <a:blip r:embed="rId4">
            <a:extLst>
              <a:ext uri="{BEBA8EAE-BF5A-486C-A8C5-ECC9F3942E4B}">
                <a14:imgProps xmlns:a14="http://schemas.microsoft.com/office/drawing/2010/main">
                  <a14:imgLayer r:embed="rId5">
                    <a14:imgEffect>
                      <a14:artisticCement/>
                    </a14:imgEffect>
                  </a14:imgLayer>
                </a14:imgProps>
              </a:ext>
              <a:ext uri="{28A0092B-C50C-407E-A947-70E740481C1C}">
                <a14:useLocalDpi xmlns:a14="http://schemas.microsoft.com/office/drawing/2010/main" val="0"/>
              </a:ext>
            </a:extLst>
          </a:blip>
          <a:stretch>
            <a:fillRect/>
          </a:stretch>
        </p:blipFill>
        <p:spPr>
          <a:xfrm>
            <a:off x="5666170" y="6376686"/>
            <a:ext cx="4196933" cy="3910313"/>
          </a:xfrm>
          <a:prstGeom prst="rect">
            <a:avLst/>
          </a:prstGeom>
        </p:spPr>
      </p:pic>
      <p:pic>
        <p:nvPicPr>
          <p:cNvPr id="28" name="Afbeelding 27" descr="Afbeelding met tafel, bord, zitten, doos&#10;&#10;Automatisch gegenereerde beschrijving">
            <a:extLst>
              <a:ext uri="{FF2B5EF4-FFF2-40B4-BE49-F238E27FC236}">
                <a16:creationId xmlns:a16="http://schemas.microsoft.com/office/drawing/2014/main" id="{A8B3E4EC-8204-A647-BAE6-AB8DB0D77F50}"/>
              </a:ext>
            </a:extLst>
          </p:cNvPr>
          <p:cNvPicPr>
            <a:picLocks noChangeAspect="1"/>
          </p:cNvPicPr>
          <p:nvPr/>
        </p:nvPicPr>
        <p:blipFill>
          <a:blip r:embed="rId6">
            <a:extLst>
              <a:ext uri="{BEBA8EAE-BF5A-486C-A8C5-ECC9F3942E4B}">
                <a14:imgProps xmlns:a14="http://schemas.microsoft.com/office/drawing/2010/main">
                  <a14:imgLayer r:embed="rId7">
                    <a14:imgEffect>
                      <a14:artisticTexturizer/>
                    </a14:imgEffect>
                  </a14:imgLayer>
                </a14:imgProps>
              </a:ext>
              <a:ext uri="{28A0092B-C50C-407E-A947-70E740481C1C}">
                <a14:useLocalDpi xmlns:a14="http://schemas.microsoft.com/office/drawing/2010/main" val="0"/>
              </a:ext>
            </a:extLst>
          </a:blip>
          <a:stretch>
            <a:fillRect/>
          </a:stretch>
        </p:blipFill>
        <p:spPr>
          <a:xfrm>
            <a:off x="14101411" y="6376685"/>
            <a:ext cx="4196933" cy="391031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79"/>
    </mc:Choice>
    <mc:Fallback>
      <p:transition spd="slow" advTm="579"/>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p:nvPr/>
        </p:nvSpPr>
        <p:spPr>
          <a:xfrm>
            <a:off x="1028700" y="1028699"/>
            <a:ext cx="721360" cy="721360"/>
          </a:xfrm>
          <a:custGeom>
            <a:avLst/>
            <a:gdLst/>
            <a:ahLst/>
            <a:cxnLst/>
            <a:rect l="l" t="t" r="r" b="b"/>
            <a:pathLst>
              <a:path w="721360" h="721360">
                <a:moveTo>
                  <a:pt x="360649" y="721299"/>
                </a:moveTo>
                <a:lnTo>
                  <a:pt x="313052" y="718207"/>
                </a:lnTo>
                <a:lnTo>
                  <a:pt x="266864" y="709057"/>
                </a:lnTo>
                <a:lnTo>
                  <a:pt x="222559" y="694037"/>
                </a:lnTo>
                <a:lnTo>
                  <a:pt x="180607" y="673336"/>
                </a:lnTo>
                <a:lnTo>
                  <a:pt x="141483" y="647141"/>
                </a:lnTo>
                <a:lnTo>
                  <a:pt x="105657" y="615641"/>
                </a:lnTo>
                <a:lnTo>
                  <a:pt x="74157" y="579815"/>
                </a:lnTo>
                <a:lnTo>
                  <a:pt x="47962" y="540691"/>
                </a:lnTo>
                <a:lnTo>
                  <a:pt x="27261" y="498739"/>
                </a:lnTo>
                <a:lnTo>
                  <a:pt x="12241" y="454434"/>
                </a:lnTo>
                <a:lnTo>
                  <a:pt x="3091" y="408246"/>
                </a:lnTo>
                <a:lnTo>
                  <a:pt x="0" y="360649"/>
                </a:lnTo>
                <a:lnTo>
                  <a:pt x="3091" y="313052"/>
                </a:lnTo>
                <a:lnTo>
                  <a:pt x="12241" y="266864"/>
                </a:lnTo>
                <a:lnTo>
                  <a:pt x="27261" y="222559"/>
                </a:lnTo>
                <a:lnTo>
                  <a:pt x="47962" y="180607"/>
                </a:lnTo>
                <a:lnTo>
                  <a:pt x="74157" y="141483"/>
                </a:lnTo>
                <a:lnTo>
                  <a:pt x="105657" y="105657"/>
                </a:lnTo>
                <a:lnTo>
                  <a:pt x="141483" y="74157"/>
                </a:lnTo>
                <a:lnTo>
                  <a:pt x="180607" y="47962"/>
                </a:lnTo>
                <a:lnTo>
                  <a:pt x="222559" y="27261"/>
                </a:lnTo>
                <a:lnTo>
                  <a:pt x="266864" y="12241"/>
                </a:lnTo>
                <a:lnTo>
                  <a:pt x="313052" y="3091"/>
                </a:lnTo>
                <a:lnTo>
                  <a:pt x="360649" y="0"/>
                </a:lnTo>
                <a:lnTo>
                  <a:pt x="408246" y="3091"/>
                </a:lnTo>
                <a:lnTo>
                  <a:pt x="454434" y="12241"/>
                </a:lnTo>
                <a:lnTo>
                  <a:pt x="482103" y="21621"/>
                </a:lnTo>
                <a:lnTo>
                  <a:pt x="360649" y="21621"/>
                </a:lnTo>
                <a:lnTo>
                  <a:pt x="307102" y="25806"/>
                </a:lnTo>
                <a:lnTo>
                  <a:pt x="255597" y="38148"/>
                </a:lnTo>
                <a:lnTo>
                  <a:pt x="206893" y="58330"/>
                </a:lnTo>
                <a:lnTo>
                  <a:pt x="161753" y="86032"/>
                </a:lnTo>
                <a:lnTo>
                  <a:pt x="120937" y="120937"/>
                </a:lnTo>
                <a:lnTo>
                  <a:pt x="86032" y="161753"/>
                </a:lnTo>
                <a:lnTo>
                  <a:pt x="58330" y="206893"/>
                </a:lnTo>
                <a:lnTo>
                  <a:pt x="38148" y="255597"/>
                </a:lnTo>
                <a:lnTo>
                  <a:pt x="25806" y="307102"/>
                </a:lnTo>
                <a:lnTo>
                  <a:pt x="21621" y="360649"/>
                </a:lnTo>
                <a:lnTo>
                  <a:pt x="25806" y="414196"/>
                </a:lnTo>
                <a:lnTo>
                  <a:pt x="38148" y="465702"/>
                </a:lnTo>
                <a:lnTo>
                  <a:pt x="58330" y="514405"/>
                </a:lnTo>
                <a:lnTo>
                  <a:pt x="86032" y="559545"/>
                </a:lnTo>
                <a:lnTo>
                  <a:pt x="120937" y="600361"/>
                </a:lnTo>
                <a:lnTo>
                  <a:pt x="161753" y="635266"/>
                </a:lnTo>
                <a:lnTo>
                  <a:pt x="206893" y="662968"/>
                </a:lnTo>
                <a:lnTo>
                  <a:pt x="255597" y="683150"/>
                </a:lnTo>
                <a:lnTo>
                  <a:pt x="307102" y="695492"/>
                </a:lnTo>
                <a:lnTo>
                  <a:pt x="360649" y="699677"/>
                </a:lnTo>
                <a:lnTo>
                  <a:pt x="482103" y="699677"/>
                </a:lnTo>
                <a:lnTo>
                  <a:pt x="454434" y="709057"/>
                </a:lnTo>
                <a:lnTo>
                  <a:pt x="408246" y="718207"/>
                </a:lnTo>
                <a:lnTo>
                  <a:pt x="360649" y="721299"/>
                </a:lnTo>
                <a:close/>
              </a:path>
              <a:path w="721360" h="721360">
                <a:moveTo>
                  <a:pt x="482103" y="699677"/>
                </a:moveTo>
                <a:lnTo>
                  <a:pt x="360649" y="699677"/>
                </a:lnTo>
                <a:lnTo>
                  <a:pt x="414196" y="695492"/>
                </a:lnTo>
                <a:lnTo>
                  <a:pt x="465702" y="683150"/>
                </a:lnTo>
                <a:lnTo>
                  <a:pt x="514405" y="662968"/>
                </a:lnTo>
                <a:lnTo>
                  <a:pt x="559545" y="635266"/>
                </a:lnTo>
                <a:lnTo>
                  <a:pt x="600361" y="600361"/>
                </a:lnTo>
                <a:lnTo>
                  <a:pt x="635266" y="559545"/>
                </a:lnTo>
                <a:lnTo>
                  <a:pt x="662968" y="514405"/>
                </a:lnTo>
                <a:lnTo>
                  <a:pt x="683150" y="465702"/>
                </a:lnTo>
                <a:lnTo>
                  <a:pt x="695492" y="414196"/>
                </a:lnTo>
                <a:lnTo>
                  <a:pt x="699677" y="360649"/>
                </a:lnTo>
                <a:lnTo>
                  <a:pt x="695492" y="307102"/>
                </a:lnTo>
                <a:lnTo>
                  <a:pt x="683150" y="255597"/>
                </a:lnTo>
                <a:lnTo>
                  <a:pt x="662968" y="206893"/>
                </a:lnTo>
                <a:lnTo>
                  <a:pt x="635266" y="161753"/>
                </a:lnTo>
                <a:lnTo>
                  <a:pt x="600361" y="120937"/>
                </a:lnTo>
                <a:lnTo>
                  <a:pt x="559545" y="86032"/>
                </a:lnTo>
                <a:lnTo>
                  <a:pt x="514405" y="58330"/>
                </a:lnTo>
                <a:lnTo>
                  <a:pt x="465702" y="38148"/>
                </a:lnTo>
                <a:lnTo>
                  <a:pt x="414196" y="25806"/>
                </a:lnTo>
                <a:lnTo>
                  <a:pt x="360649" y="21621"/>
                </a:lnTo>
                <a:lnTo>
                  <a:pt x="482103" y="21621"/>
                </a:lnTo>
                <a:lnTo>
                  <a:pt x="540691" y="47962"/>
                </a:lnTo>
                <a:lnTo>
                  <a:pt x="579815" y="74157"/>
                </a:lnTo>
                <a:lnTo>
                  <a:pt x="615641" y="105657"/>
                </a:lnTo>
                <a:lnTo>
                  <a:pt x="647141" y="141533"/>
                </a:lnTo>
                <a:lnTo>
                  <a:pt x="673336" y="180671"/>
                </a:lnTo>
                <a:lnTo>
                  <a:pt x="694037" y="222613"/>
                </a:lnTo>
                <a:lnTo>
                  <a:pt x="709057" y="266896"/>
                </a:lnTo>
                <a:lnTo>
                  <a:pt x="718207" y="313062"/>
                </a:lnTo>
                <a:lnTo>
                  <a:pt x="721299" y="360649"/>
                </a:lnTo>
                <a:lnTo>
                  <a:pt x="718207" y="408246"/>
                </a:lnTo>
                <a:lnTo>
                  <a:pt x="709057" y="454434"/>
                </a:lnTo>
                <a:lnTo>
                  <a:pt x="694037" y="498739"/>
                </a:lnTo>
                <a:lnTo>
                  <a:pt x="673336" y="540691"/>
                </a:lnTo>
                <a:lnTo>
                  <a:pt x="647141" y="579815"/>
                </a:lnTo>
                <a:lnTo>
                  <a:pt x="615641" y="615641"/>
                </a:lnTo>
                <a:lnTo>
                  <a:pt x="579815" y="647141"/>
                </a:lnTo>
                <a:lnTo>
                  <a:pt x="540691" y="673336"/>
                </a:lnTo>
                <a:lnTo>
                  <a:pt x="498739" y="694037"/>
                </a:lnTo>
                <a:lnTo>
                  <a:pt x="482103" y="699677"/>
                </a:lnTo>
                <a:close/>
              </a:path>
            </a:pathLst>
          </a:custGeom>
          <a:solidFill>
            <a:srgbClr val="FFFFFF"/>
          </a:solidFill>
        </p:spPr>
        <p:txBody>
          <a:bodyPr wrap="square" lIns="0" tIns="0" rIns="0" bIns="0" rtlCol="0"/>
          <a:lstStyle/>
          <a:p>
            <a:endParaRPr/>
          </a:p>
        </p:txBody>
      </p:sp>
      <p:sp>
        <p:nvSpPr>
          <p:cNvPr id="8" name="object 8"/>
          <p:cNvSpPr txBox="1"/>
          <p:nvPr/>
        </p:nvSpPr>
        <p:spPr>
          <a:xfrm>
            <a:off x="1165029" y="1173712"/>
            <a:ext cx="449580" cy="368300"/>
          </a:xfrm>
          <a:prstGeom prst="rect">
            <a:avLst/>
          </a:prstGeom>
        </p:spPr>
        <p:txBody>
          <a:bodyPr vert="horz" wrap="square" lIns="0" tIns="12065" rIns="0" bIns="0" rtlCol="0">
            <a:spAutoFit/>
          </a:bodyPr>
          <a:lstStyle/>
          <a:p>
            <a:pPr marL="12700">
              <a:lnSpc>
                <a:spcPct val="100000"/>
              </a:lnSpc>
              <a:spcBef>
                <a:spcPts val="95"/>
              </a:spcBef>
            </a:pPr>
            <a:r>
              <a:rPr sz="1550" b="0" spc="405" dirty="0">
                <a:solidFill>
                  <a:srgbClr val="FFFFFF"/>
                </a:solidFill>
                <a:latin typeface="Lato Hairline"/>
                <a:cs typeface="Lato Hairline"/>
              </a:rPr>
              <a:t>R</a:t>
            </a:r>
            <a:r>
              <a:rPr sz="2250" spc="-5" dirty="0">
                <a:solidFill>
                  <a:srgbClr val="FFFFFF"/>
                </a:solidFill>
                <a:latin typeface="DejaVu Sans Condensed"/>
                <a:cs typeface="DejaVu Sans Condensed"/>
              </a:rPr>
              <a:t>|</a:t>
            </a:r>
            <a:r>
              <a:rPr sz="1550" b="0" spc="409" dirty="0">
                <a:solidFill>
                  <a:srgbClr val="FFFFFF"/>
                </a:solidFill>
                <a:latin typeface="Lato Hairline"/>
                <a:cs typeface="Lato Hairline"/>
              </a:rPr>
              <a:t>R</a:t>
            </a:r>
            <a:endParaRPr sz="1550">
              <a:latin typeface="Lato Hairline"/>
              <a:cs typeface="Lato Hairline"/>
            </a:endParaRPr>
          </a:p>
        </p:txBody>
      </p:sp>
      <p:sp>
        <p:nvSpPr>
          <p:cNvPr id="9" name="object 9"/>
          <p:cNvSpPr/>
          <p:nvPr/>
        </p:nvSpPr>
        <p:spPr>
          <a:xfrm>
            <a:off x="14980204" y="0"/>
            <a:ext cx="3307796" cy="10287000"/>
          </a:xfrm>
          <a:prstGeom prst="rect">
            <a:avLst/>
          </a:prstGeom>
          <a:pattFill prst="pct5">
            <a:fgClr>
              <a:srgbClr val="941651"/>
            </a:fgClr>
            <a:bgClr>
              <a:schemeClr val="bg1"/>
            </a:bgClr>
          </a:pattFill>
        </p:spPr>
        <p:txBody>
          <a:bodyPr wrap="square" lIns="0" tIns="0" rIns="0" bIns="0" rtlCol="0"/>
          <a:lstStyle/>
          <a:p>
            <a:endParaRPr/>
          </a:p>
        </p:txBody>
      </p:sp>
      <p:sp>
        <p:nvSpPr>
          <p:cNvPr id="12" name="object 12"/>
          <p:cNvSpPr txBox="1"/>
          <p:nvPr/>
        </p:nvSpPr>
        <p:spPr>
          <a:xfrm>
            <a:off x="9850084" y="6982638"/>
            <a:ext cx="2737485" cy="1677035"/>
          </a:xfrm>
          <a:prstGeom prst="rect">
            <a:avLst/>
          </a:prstGeom>
        </p:spPr>
        <p:txBody>
          <a:bodyPr vert="horz" wrap="square" lIns="0" tIns="48895" rIns="0" bIns="0" rtlCol="0">
            <a:spAutoFit/>
          </a:bodyPr>
          <a:lstStyle/>
          <a:p>
            <a:pPr algn="ctr">
              <a:lnSpc>
                <a:spcPct val="100000"/>
              </a:lnSpc>
              <a:spcBef>
                <a:spcPts val="385"/>
              </a:spcBef>
            </a:pPr>
            <a:r>
              <a:rPr sz="3500" u="heavy" spc="-60" dirty="0">
                <a:solidFill>
                  <a:srgbClr val="FFFFFF"/>
                </a:solidFill>
                <a:uFill>
                  <a:solidFill>
                    <a:srgbClr val="FFFFFF"/>
                  </a:solidFill>
                </a:uFill>
                <a:latin typeface="Arial"/>
                <a:cs typeface="Arial"/>
              </a:rPr>
              <a:t>Rile</a:t>
            </a:r>
            <a:r>
              <a:rPr sz="3450" spc="-60" dirty="0">
                <a:solidFill>
                  <a:srgbClr val="FFFFFF"/>
                </a:solidFill>
                <a:latin typeface="Trebuchet MS"/>
                <a:cs typeface="Trebuchet MS"/>
              </a:rPr>
              <a:t>y</a:t>
            </a:r>
            <a:r>
              <a:rPr sz="3450" u="heavy" spc="55" dirty="0">
                <a:solidFill>
                  <a:srgbClr val="FFFFFF"/>
                </a:solidFill>
                <a:uFill>
                  <a:solidFill>
                    <a:srgbClr val="FFFFFF"/>
                  </a:solidFill>
                </a:uFill>
                <a:latin typeface="Trebuchet MS"/>
                <a:cs typeface="Trebuchet MS"/>
              </a:rPr>
              <a:t> </a:t>
            </a:r>
            <a:r>
              <a:rPr sz="3500" u="heavy" spc="15" dirty="0">
                <a:solidFill>
                  <a:srgbClr val="FFFFFF"/>
                </a:solidFill>
                <a:uFill>
                  <a:solidFill>
                    <a:srgbClr val="FFFFFF"/>
                  </a:solidFill>
                </a:uFill>
                <a:latin typeface="Arial"/>
                <a:cs typeface="Arial"/>
              </a:rPr>
              <a:t>Rome</a:t>
            </a:r>
            <a:r>
              <a:rPr sz="3450" u="heavy" spc="15" dirty="0">
                <a:solidFill>
                  <a:srgbClr val="FFFFFF"/>
                </a:solidFill>
                <a:uFill>
                  <a:solidFill>
                    <a:srgbClr val="FFFFFF"/>
                  </a:solidFill>
                </a:uFill>
                <a:latin typeface="Trebuchet MS"/>
                <a:cs typeface="Trebuchet MS"/>
              </a:rPr>
              <a:t>r</a:t>
            </a:r>
            <a:r>
              <a:rPr sz="3500" u="heavy" spc="15" dirty="0">
                <a:solidFill>
                  <a:srgbClr val="FFFFFF"/>
                </a:solidFill>
                <a:uFill>
                  <a:solidFill>
                    <a:srgbClr val="FFFFFF"/>
                  </a:solidFill>
                </a:uFill>
                <a:latin typeface="Arial"/>
                <a:cs typeface="Arial"/>
              </a:rPr>
              <a:t>o</a:t>
            </a:r>
            <a:endParaRPr sz="3500">
              <a:latin typeface="Arial"/>
              <a:cs typeface="Arial"/>
            </a:endParaRPr>
          </a:p>
          <a:p>
            <a:pPr marL="143510" marR="137160" algn="ctr">
              <a:lnSpc>
                <a:spcPct val="120300"/>
              </a:lnSpc>
              <a:spcBef>
                <a:spcPts val="3035"/>
              </a:spcBef>
            </a:pPr>
            <a:r>
              <a:rPr sz="1900" spc="-15" dirty="0">
                <a:solidFill>
                  <a:srgbClr val="FFFFFF"/>
                </a:solidFill>
                <a:latin typeface="Noto Sans"/>
                <a:cs typeface="Noto Sans"/>
              </a:rPr>
              <a:t>Co-Founder and</a:t>
            </a:r>
            <a:r>
              <a:rPr sz="1900" spc="-70" dirty="0">
                <a:solidFill>
                  <a:srgbClr val="FFFFFF"/>
                </a:solidFill>
                <a:latin typeface="Noto Sans"/>
                <a:cs typeface="Noto Sans"/>
              </a:rPr>
              <a:t> </a:t>
            </a:r>
            <a:r>
              <a:rPr sz="1900" spc="-15" dirty="0">
                <a:solidFill>
                  <a:srgbClr val="FFFFFF"/>
                </a:solidFill>
                <a:latin typeface="Noto Sans"/>
                <a:cs typeface="Noto Sans"/>
              </a:rPr>
              <a:t>Chief  Operations</a:t>
            </a:r>
            <a:r>
              <a:rPr sz="1900" spc="-25" dirty="0">
                <a:solidFill>
                  <a:srgbClr val="FFFFFF"/>
                </a:solidFill>
                <a:latin typeface="Noto Sans"/>
                <a:cs typeface="Noto Sans"/>
              </a:rPr>
              <a:t> </a:t>
            </a:r>
            <a:r>
              <a:rPr sz="1900" spc="-20" dirty="0">
                <a:solidFill>
                  <a:srgbClr val="FFFFFF"/>
                </a:solidFill>
                <a:latin typeface="Noto Sans"/>
                <a:cs typeface="Noto Sans"/>
              </a:rPr>
              <a:t>Officer</a:t>
            </a:r>
            <a:endParaRPr sz="1900">
              <a:latin typeface="Noto Sans"/>
              <a:cs typeface="Noto Sans"/>
            </a:endParaRPr>
          </a:p>
        </p:txBody>
      </p:sp>
      <p:sp>
        <p:nvSpPr>
          <p:cNvPr id="18" name="Tekstvak 17">
            <a:extLst>
              <a:ext uri="{FF2B5EF4-FFF2-40B4-BE49-F238E27FC236}">
                <a16:creationId xmlns:a16="http://schemas.microsoft.com/office/drawing/2014/main" id="{478442D6-922A-7B4D-9612-4A0BECF73D32}"/>
              </a:ext>
            </a:extLst>
          </p:cNvPr>
          <p:cNvSpPr txBox="1"/>
          <p:nvPr/>
        </p:nvSpPr>
        <p:spPr>
          <a:xfrm>
            <a:off x="15783307" y="170056"/>
            <a:ext cx="1015663" cy="9946887"/>
          </a:xfrm>
          <a:prstGeom prst="rect">
            <a:avLst/>
          </a:prstGeom>
          <a:noFill/>
        </p:spPr>
        <p:txBody>
          <a:bodyPr vert="vert270" wrap="square" rtlCol="0">
            <a:spAutoFit/>
          </a:bodyPr>
          <a:lstStyle/>
          <a:p>
            <a:pPr algn="ctr"/>
            <a:r>
              <a:rPr lang="nl-BE" sz="5400" b="1" dirty="0">
                <a:solidFill>
                  <a:schemeClr val="bg1">
                    <a:lumMod val="50000"/>
                  </a:schemeClr>
                </a:solidFill>
                <a:latin typeface="Avenir Heavy" panose="02000503020000020003" pitchFamily="2" charset="0"/>
              </a:rPr>
              <a:t>LEERPLAN R.-K. GODSDIENST</a:t>
            </a:r>
          </a:p>
        </p:txBody>
      </p:sp>
      <p:sp>
        <p:nvSpPr>
          <p:cNvPr id="3" name="Rechthoek 2">
            <a:extLst>
              <a:ext uri="{FF2B5EF4-FFF2-40B4-BE49-F238E27FC236}">
                <a16:creationId xmlns:a16="http://schemas.microsoft.com/office/drawing/2014/main" id="{64F2CC99-2A00-D240-B9F6-852ED29EBDDF}"/>
              </a:ext>
            </a:extLst>
          </p:cNvPr>
          <p:cNvSpPr/>
          <p:nvPr/>
        </p:nvSpPr>
        <p:spPr>
          <a:xfrm>
            <a:off x="684978" y="1028699"/>
            <a:ext cx="6210497" cy="3886198"/>
          </a:xfrm>
          <a:prstGeom prst="rect">
            <a:avLst/>
          </a:prstGeom>
          <a:ln>
            <a:solidFill>
              <a:srgbClr val="94165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l-BE"/>
          </a:p>
        </p:txBody>
      </p:sp>
      <p:sp>
        <p:nvSpPr>
          <p:cNvPr id="22" name="Rechthoek 21">
            <a:extLst>
              <a:ext uri="{FF2B5EF4-FFF2-40B4-BE49-F238E27FC236}">
                <a16:creationId xmlns:a16="http://schemas.microsoft.com/office/drawing/2014/main" id="{DA210900-BF4D-AF46-852E-E69C0A45F567}"/>
              </a:ext>
            </a:extLst>
          </p:cNvPr>
          <p:cNvSpPr/>
          <p:nvPr/>
        </p:nvSpPr>
        <p:spPr>
          <a:xfrm>
            <a:off x="7904674" y="1025709"/>
            <a:ext cx="6276583" cy="3886198"/>
          </a:xfrm>
          <a:prstGeom prst="rect">
            <a:avLst/>
          </a:prstGeom>
          <a:ln>
            <a:solidFill>
              <a:srgbClr val="94165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l-BE"/>
          </a:p>
        </p:txBody>
      </p:sp>
      <p:sp>
        <p:nvSpPr>
          <p:cNvPr id="23" name="Rechthoek 22">
            <a:extLst>
              <a:ext uri="{FF2B5EF4-FFF2-40B4-BE49-F238E27FC236}">
                <a16:creationId xmlns:a16="http://schemas.microsoft.com/office/drawing/2014/main" id="{7643F165-CFAF-1042-9054-FDE8DCC83954}"/>
              </a:ext>
            </a:extLst>
          </p:cNvPr>
          <p:cNvSpPr/>
          <p:nvPr/>
        </p:nvSpPr>
        <p:spPr>
          <a:xfrm>
            <a:off x="7848904" y="5676900"/>
            <a:ext cx="6276583" cy="3886200"/>
          </a:xfrm>
          <a:prstGeom prst="rect">
            <a:avLst/>
          </a:prstGeom>
          <a:ln>
            <a:solidFill>
              <a:srgbClr val="94165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l-BE"/>
          </a:p>
        </p:txBody>
      </p:sp>
      <p:sp>
        <p:nvSpPr>
          <p:cNvPr id="24" name="Rechthoek 23">
            <a:extLst>
              <a:ext uri="{FF2B5EF4-FFF2-40B4-BE49-F238E27FC236}">
                <a16:creationId xmlns:a16="http://schemas.microsoft.com/office/drawing/2014/main" id="{CA7CD465-304E-A742-8578-28BEBA8E79C3}"/>
              </a:ext>
            </a:extLst>
          </p:cNvPr>
          <p:cNvSpPr/>
          <p:nvPr/>
        </p:nvSpPr>
        <p:spPr>
          <a:xfrm>
            <a:off x="618892" y="5676900"/>
            <a:ext cx="6276583" cy="3886199"/>
          </a:xfrm>
          <a:prstGeom prst="rect">
            <a:avLst/>
          </a:prstGeom>
          <a:ln>
            <a:solidFill>
              <a:srgbClr val="94165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l-BE"/>
          </a:p>
        </p:txBody>
      </p:sp>
      <p:sp>
        <p:nvSpPr>
          <p:cNvPr id="5" name="Ovaal 4">
            <a:extLst>
              <a:ext uri="{FF2B5EF4-FFF2-40B4-BE49-F238E27FC236}">
                <a16:creationId xmlns:a16="http://schemas.microsoft.com/office/drawing/2014/main" id="{D0AAB0B3-4F0B-2D4B-84DF-B0FCD2FCFDB9}"/>
              </a:ext>
            </a:extLst>
          </p:cNvPr>
          <p:cNvSpPr/>
          <p:nvPr/>
        </p:nvSpPr>
        <p:spPr>
          <a:xfrm>
            <a:off x="5607098" y="3731271"/>
            <a:ext cx="3189864" cy="3071150"/>
          </a:xfrm>
          <a:prstGeom prst="ellipse">
            <a:avLst/>
          </a:prstGeom>
          <a:ln>
            <a:solidFill>
              <a:srgbClr val="94165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dirty="0"/>
          </a:p>
        </p:txBody>
      </p:sp>
      <p:sp>
        <p:nvSpPr>
          <p:cNvPr id="6" name="Tekstvak 5">
            <a:extLst>
              <a:ext uri="{FF2B5EF4-FFF2-40B4-BE49-F238E27FC236}">
                <a16:creationId xmlns:a16="http://schemas.microsoft.com/office/drawing/2014/main" id="{BAAFBCD3-8F0A-3345-AC3E-CD41427E7FDB}"/>
              </a:ext>
            </a:extLst>
          </p:cNvPr>
          <p:cNvSpPr txBox="1"/>
          <p:nvPr/>
        </p:nvSpPr>
        <p:spPr>
          <a:xfrm>
            <a:off x="1219826" y="1786211"/>
            <a:ext cx="5140800" cy="954000"/>
          </a:xfrm>
          <a:prstGeom prst="rect">
            <a:avLst/>
          </a:prstGeom>
          <a:pattFill prst="pct10">
            <a:fgClr>
              <a:srgbClr val="941651"/>
            </a:fgClr>
            <a:bgClr>
              <a:schemeClr val="bg1"/>
            </a:bgClr>
          </a:pattFill>
          <a:ln>
            <a:solidFill>
              <a:srgbClr val="941651"/>
            </a:solidFill>
            <a:prstDash val="sysDash"/>
            <a:extLst>
              <a:ext uri="{C807C97D-BFC1-408E-A445-0C87EB9F89A2}">
                <ask:lineSketchStyleProps xmlns:ask="http://schemas.microsoft.com/office/drawing/2018/sketchyshapes" xmlns="" sd="1219033472">
                  <a:custGeom>
                    <a:avLst/>
                    <a:gdLst>
                      <a:gd name="connsiteX0" fmla="*/ 0 w 3279140"/>
                      <a:gd name="connsiteY0" fmla="*/ 0 h 584775"/>
                      <a:gd name="connsiteX1" fmla="*/ 3279140 w 3279140"/>
                      <a:gd name="connsiteY1" fmla="*/ 0 h 584775"/>
                      <a:gd name="connsiteX2" fmla="*/ 3279140 w 3279140"/>
                      <a:gd name="connsiteY2" fmla="*/ 584775 h 584775"/>
                      <a:gd name="connsiteX3" fmla="*/ 0 w 3279140"/>
                      <a:gd name="connsiteY3" fmla="*/ 584775 h 584775"/>
                      <a:gd name="connsiteX4" fmla="*/ 0 w 327914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9140" h="584775" fill="none" extrusionOk="0">
                        <a:moveTo>
                          <a:pt x="0" y="0"/>
                        </a:moveTo>
                        <a:cubicBezTo>
                          <a:pt x="997767" y="-49533"/>
                          <a:pt x="1857390" y="-14809"/>
                          <a:pt x="3279140" y="0"/>
                        </a:cubicBezTo>
                        <a:cubicBezTo>
                          <a:pt x="3297340" y="143191"/>
                          <a:pt x="3301180" y="377780"/>
                          <a:pt x="3279140" y="584775"/>
                        </a:cubicBezTo>
                        <a:cubicBezTo>
                          <a:pt x="1754777" y="536544"/>
                          <a:pt x="1495622" y="669230"/>
                          <a:pt x="0" y="584775"/>
                        </a:cubicBezTo>
                        <a:cubicBezTo>
                          <a:pt x="25670" y="340894"/>
                          <a:pt x="-16018" y="214364"/>
                          <a:pt x="0" y="0"/>
                        </a:cubicBezTo>
                        <a:close/>
                      </a:path>
                      <a:path w="3279140" h="584775" stroke="0" extrusionOk="0">
                        <a:moveTo>
                          <a:pt x="0" y="0"/>
                        </a:moveTo>
                        <a:cubicBezTo>
                          <a:pt x="1106440" y="118645"/>
                          <a:pt x="2271318" y="116012"/>
                          <a:pt x="3279140" y="0"/>
                        </a:cubicBezTo>
                        <a:cubicBezTo>
                          <a:pt x="3294942" y="112674"/>
                          <a:pt x="3270997" y="317807"/>
                          <a:pt x="3279140" y="584775"/>
                        </a:cubicBezTo>
                        <a:cubicBezTo>
                          <a:pt x="2021218" y="719375"/>
                          <a:pt x="1247465" y="427579"/>
                          <a:pt x="0" y="584775"/>
                        </a:cubicBezTo>
                        <a:cubicBezTo>
                          <a:pt x="5974" y="355104"/>
                          <a:pt x="-8038" y="181367"/>
                          <a:pt x="0" y="0"/>
                        </a:cubicBezTo>
                        <a:close/>
                      </a:path>
                    </a:pathLst>
                  </a:custGeom>
                  <ask:type>
                    <ask:lineSketchNone/>
                  </ask:type>
                </ask:lineSketchStyleProps>
              </a:ext>
            </a:extLst>
          </a:ln>
        </p:spPr>
        <p:txBody>
          <a:bodyPr wrap="square" rtlCol="0" anchor="ctr" anchorCtr="1">
            <a:spAutoFit/>
          </a:bodyPr>
          <a:lstStyle/>
          <a:p>
            <a:pPr algn="ctr"/>
            <a:r>
              <a:rPr lang="nl-BE" sz="3200" dirty="0">
                <a:latin typeface="Avenir Medium" panose="02000503020000020003" pitchFamily="2" charset="0"/>
              </a:rPr>
              <a:t>VISIETEKST</a:t>
            </a:r>
          </a:p>
        </p:txBody>
      </p:sp>
      <p:sp>
        <p:nvSpPr>
          <p:cNvPr id="25" name="Tekstvak 24">
            <a:extLst>
              <a:ext uri="{FF2B5EF4-FFF2-40B4-BE49-F238E27FC236}">
                <a16:creationId xmlns:a16="http://schemas.microsoft.com/office/drawing/2014/main" id="{2202DA5A-FFD0-DA4D-9533-D0A02091F1FC}"/>
              </a:ext>
            </a:extLst>
          </p:cNvPr>
          <p:cNvSpPr txBox="1"/>
          <p:nvPr/>
        </p:nvSpPr>
        <p:spPr>
          <a:xfrm>
            <a:off x="1254516" y="2973633"/>
            <a:ext cx="5140800" cy="954000"/>
          </a:xfrm>
          <a:prstGeom prst="rect">
            <a:avLst/>
          </a:prstGeom>
          <a:pattFill prst="pct10">
            <a:fgClr>
              <a:srgbClr val="941651"/>
            </a:fgClr>
            <a:bgClr>
              <a:schemeClr val="bg1"/>
            </a:bgClr>
          </a:pattFill>
          <a:ln>
            <a:solidFill>
              <a:srgbClr val="941651"/>
            </a:solidFill>
            <a:prstDash val="sysDash"/>
            <a:extLst>
              <a:ext uri="{C807C97D-BFC1-408E-A445-0C87EB9F89A2}">
                <ask:lineSketchStyleProps xmlns:ask="http://schemas.microsoft.com/office/drawing/2018/sketchyshapes" xmlns="" sd="1219033472">
                  <a:custGeom>
                    <a:avLst/>
                    <a:gdLst>
                      <a:gd name="connsiteX0" fmla="*/ 0 w 3279140"/>
                      <a:gd name="connsiteY0" fmla="*/ 0 h 584775"/>
                      <a:gd name="connsiteX1" fmla="*/ 3279140 w 3279140"/>
                      <a:gd name="connsiteY1" fmla="*/ 0 h 584775"/>
                      <a:gd name="connsiteX2" fmla="*/ 3279140 w 3279140"/>
                      <a:gd name="connsiteY2" fmla="*/ 584775 h 584775"/>
                      <a:gd name="connsiteX3" fmla="*/ 0 w 3279140"/>
                      <a:gd name="connsiteY3" fmla="*/ 584775 h 584775"/>
                      <a:gd name="connsiteX4" fmla="*/ 0 w 327914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9140" h="584775" fill="none" extrusionOk="0">
                        <a:moveTo>
                          <a:pt x="0" y="0"/>
                        </a:moveTo>
                        <a:cubicBezTo>
                          <a:pt x="997767" y="-49533"/>
                          <a:pt x="1857390" y="-14809"/>
                          <a:pt x="3279140" y="0"/>
                        </a:cubicBezTo>
                        <a:cubicBezTo>
                          <a:pt x="3297340" y="143191"/>
                          <a:pt x="3301180" y="377780"/>
                          <a:pt x="3279140" y="584775"/>
                        </a:cubicBezTo>
                        <a:cubicBezTo>
                          <a:pt x="1754777" y="536544"/>
                          <a:pt x="1495622" y="669230"/>
                          <a:pt x="0" y="584775"/>
                        </a:cubicBezTo>
                        <a:cubicBezTo>
                          <a:pt x="25670" y="340894"/>
                          <a:pt x="-16018" y="214364"/>
                          <a:pt x="0" y="0"/>
                        </a:cubicBezTo>
                        <a:close/>
                      </a:path>
                      <a:path w="3279140" h="584775" stroke="0" extrusionOk="0">
                        <a:moveTo>
                          <a:pt x="0" y="0"/>
                        </a:moveTo>
                        <a:cubicBezTo>
                          <a:pt x="1106440" y="118645"/>
                          <a:pt x="2271318" y="116012"/>
                          <a:pt x="3279140" y="0"/>
                        </a:cubicBezTo>
                        <a:cubicBezTo>
                          <a:pt x="3294942" y="112674"/>
                          <a:pt x="3270997" y="317807"/>
                          <a:pt x="3279140" y="584775"/>
                        </a:cubicBezTo>
                        <a:cubicBezTo>
                          <a:pt x="2021218" y="719375"/>
                          <a:pt x="1247465" y="427579"/>
                          <a:pt x="0" y="584775"/>
                        </a:cubicBezTo>
                        <a:cubicBezTo>
                          <a:pt x="5974" y="355104"/>
                          <a:pt x="-8038" y="181367"/>
                          <a:pt x="0" y="0"/>
                        </a:cubicBezTo>
                        <a:close/>
                      </a:path>
                    </a:pathLst>
                  </a:custGeom>
                  <ask:type>
                    <ask:lineSketchNone/>
                  </ask:type>
                </ask:lineSketchStyleProps>
              </a:ext>
            </a:extLst>
          </a:ln>
        </p:spPr>
        <p:txBody>
          <a:bodyPr wrap="square" rtlCol="0" anchor="ctr" anchorCtr="1">
            <a:spAutoFit/>
          </a:bodyPr>
          <a:lstStyle/>
          <a:p>
            <a:pPr algn="ctr"/>
            <a:r>
              <a:rPr lang="nl-BE" sz="3200" dirty="0">
                <a:latin typeface="Avenir Medium" panose="02000503020000020003" pitchFamily="2" charset="0"/>
              </a:rPr>
              <a:t>VERKLARING</a:t>
            </a:r>
          </a:p>
        </p:txBody>
      </p:sp>
      <p:sp>
        <p:nvSpPr>
          <p:cNvPr id="26" name="Tekstvak 25">
            <a:extLst>
              <a:ext uri="{FF2B5EF4-FFF2-40B4-BE49-F238E27FC236}">
                <a16:creationId xmlns:a16="http://schemas.microsoft.com/office/drawing/2014/main" id="{386D2AE4-2D2B-6F4C-8E61-540184D818E5}"/>
              </a:ext>
            </a:extLst>
          </p:cNvPr>
          <p:cNvSpPr txBox="1"/>
          <p:nvPr/>
        </p:nvSpPr>
        <p:spPr>
          <a:xfrm>
            <a:off x="8616443" y="1305967"/>
            <a:ext cx="5140800" cy="954107"/>
          </a:xfrm>
          <a:prstGeom prst="rect">
            <a:avLst/>
          </a:prstGeom>
          <a:pattFill prst="pct10">
            <a:fgClr>
              <a:srgbClr val="941651"/>
            </a:fgClr>
            <a:bgClr>
              <a:schemeClr val="bg1"/>
            </a:bgClr>
          </a:pattFill>
          <a:ln>
            <a:solidFill>
              <a:srgbClr val="941651"/>
            </a:solidFill>
            <a:prstDash val="sysDash"/>
            <a:extLst>
              <a:ext uri="{C807C97D-BFC1-408E-A445-0C87EB9F89A2}">
                <ask:lineSketchStyleProps xmlns:ask="http://schemas.microsoft.com/office/drawing/2018/sketchyshapes" xmlns="" sd="1219033472">
                  <a:custGeom>
                    <a:avLst/>
                    <a:gdLst>
                      <a:gd name="connsiteX0" fmla="*/ 0 w 3279140"/>
                      <a:gd name="connsiteY0" fmla="*/ 0 h 584775"/>
                      <a:gd name="connsiteX1" fmla="*/ 3279140 w 3279140"/>
                      <a:gd name="connsiteY1" fmla="*/ 0 h 584775"/>
                      <a:gd name="connsiteX2" fmla="*/ 3279140 w 3279140"/>
                      <a:gd name="connsiteY2" fmla="*/ 584775 h 584775"/>
                      <a:gd name="connsiteX3" fmla="*/ 0 w 3279140"/>
                      <a:gd name="connsiteY3" fmla="*/ 584775 h 584775"/>
                      <a:gd name="connsiteX4" fmla="*/ 0 w 327914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9140" h="584775" fill="none" extrusionOk="0">
                        <a:moveTo>
                          <a:pt x="0" y="0"/>
                        </a:moveTo>
                        <a:cubicBezTo>
                          <a:pt x="997767" y="-49533"/>
                          <a:pt x="1857390" y="-14809"/>
                          <a:pt x="3279140" y="0"/>
                        </a:cubicBezTo>
                        <a:cubicBezTo>
                          <a:pt x="3297340" y="143191"/>
                          <a:pt x="3301180" y="377780"/>
                          <a:pt x="3279140" y="584775"/>
                        </a:cubicBezTo>
                        <a:cubicBezTo>
                          <a:pt x="1754777" y="536544"/>
                          <a:pt x="1495622" y="669230"/>
                          <a:pt x="0" y="584775"/>
                        </a:cubicBezTo>
                        <a:cubicBezTo>
                          <a:pt x="25670" y="340894"/>
                          <a:pt x="-16018" y="214364"/>
                          <a:pt x="0" y="0"/>
                        </a:cubicBezTo>
                        <a:close/>
                      </a:path>
                      <a:path w="3279140" h="584775" stroke="0" extrusionOk="0">
                        <a:moveTo>
                          <a:pt x="0" y="0"/>
                        </a:moveTo>
                        <a:cubicBezTo>
                          <a:pt x="1106440" y="118645"/>
                          <a:pt x="2271318" y="116012"/>
                          <a:pt x="3279140" y="0"/>
                        </a:cubicBezTo>
                        <a:cubicBezTo>
                          <a:pt x="3294942" y="112674"/>
                          <a:pt x="3270997" y="317807"/>
                          <a:pt x="3279140" y="584775"/>
                        </a:cubicBezTo>
                        <a:cubicBezTo>
                          <a:pt x="2021218" y="719375"/>
                          <a:pt x="1247465" y="427579"/>
                          <a:pt x="0" y="584775"/>
                        </a:cubicBezTo>
                        <a:cubicBezTo>
                          <a:pt x="5974" y="355104"/>
                          <a:pt x="-8038" y="181367"/>
                          <a:pt x="0" y="0"/>
                        </a:cubicBezTo>
                        <a:close/>
                      </a:path>
                    </a:pathLst>
                  </a:custGeom>
                  <ask:type>
                    <ask:lineSketchNone/>
                  </ask:type>
                </ask:lineSketchStyleProps>
              </a:ext>
            </a:extLst>
          </a:ln>
        </p:spPr>
        <p:txBody>
          <a:bodyPr wrap="square" rtlCol="0">
            <a:spAutoFit/>
          </a:bodyPr>
          <a:lstStyle/>
          <a:p>
            <a:pPr algn="ctr"/>
            <a:r>
              <a:rPr lang="nl-BE" sz="2800" dirty="0">
                <a:latin typeface="Avenir Medium" panose="02000503020000020003" pitchFamily="2" charset="0"/>
              </a:rPr>
              <a:t>6 pedagogisch-didactische GRONDOPTIES</a:t>
            </a:r>
          </a:p>
        </p:txBody>
      </p:sp>
      <p:sp>
        <p:nvSpPr>
          <p:cNvPr id="27" name="Tekstvak 26">
            <a:extLst>
              <a:ext uri="{FF2B5EF4-FFF2-40B4-BE49-F238E27FC236}">
                <a16:creationId xmlns:a16="http://schemas.microsoft.com/office/drawing/2014/main" id="{A3F60838-8764-534A-83C7-CAD44FAE1561}"/>
              </a:ext>
            </a:extLst>
          </p:cNvPr>
          <p:cNvSpPr txBox="1"/>
          <p:nvPr/>
        </p:nvSpPr>
        <p:spPr>
          <a:xfrm>
            <a:off x="8615427" y="2479268"/>
            <a:ext cx="5140800" cy="954000"/>
          </a:xfrm>
          <a:prstGeom prst="rect">
            <a:avLst/>
          </a:prstGeom>
          <a:pattFill prst="pct10">
            <a:fgClr>
              <a:srgbClr val="941651"/>
            </a:fgClr>
            <a:bgClr>
              <a:schemeClr val="bg1"/>
            </a:bgClr>
          </a:pattFill>
          <a:ln>
            <a:solidFill>
              <a:srgbClr val="941651"/>
            </a:solidFill>
            <a:prstDash val="sysDash"/>
            <a:extLst>
              <a:ext uri="{C807C97D-BFC1-408E-A445-0C87EB9F89A2}">
                <ask:lineSketchStyleProps xmlns:ask="http://schemas.microsoft.com/office/drawing/2018/sketchyshapes" xmlns="" sd="1219033472">
                  <a:custGeom>
                    <a:avLst/>
                    <a:gdLst>
                      <a:gd name="connsiteX0" fmla="*/ 0 w 3279140"/>
                      <a:gd name="connsiteY0" fmla="*/ 0 h 584775"/>
                      <a:gd name="connsiteX1" fmla="*/ 3279140 w 3279140"/>
                      <a:gd name="connsiteY1" fmla="*/ 0 h 584775"/>
                      <a:gd name="connsiteX2" fmla="*/ 3279140 w 3279140"/>
                      <a:gd name="connsiteY2" fmla="*/ 584775 h 584775"/>
                      <a:gd name="connsiteX3" fmla="*/ 0 w 3279140"/>
                      <a:gd name="connsiteY3" fmla="*/ 584775 h 584775"/>
                      <a:gd name="connsiteX4" fmla="*/ 0 w 327914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9140" h="584775" fill="none" extrusionOk="0">
                        <a:moveTo>
                          <a:pt x="0" y="0"/>
                        </a:moveTo>
                        <a:cubicBezTo>
                          <a:pt x="997767" y="-49533"/>
                          <a:pt x="1857390" y="-14809"/>
                          <a:pt x="3279140" y="0"/>
                        </a:cubicBezTo>
                        <a:cubicBezTo>
                          <a:pt x="3297340" y="143191"/>
                          <a:pt x="3301180" y="377780"/>
                          <a:pt x="3279140" y="584775"/>
                        </a:cubicBezTo>
                        <a:cubicBezTo>
                          <a:pt x="1754777" y="536544"/>
                          <a:pt x="1495622" y="669230"/>
                          <a:pt x="0" y="584775"/>
                        </a:cubicBezTo>
                        <a:cubicBezTo>
                          <a:pt x="25670" y="340894"/>
                          <a:pt x="-16018" y="214364"/>
                          <a:pt x="0" y="0"/>
                        </a:cubicBezTo>
                        <a:close/>
                      </a:path>
                      <a:path w="3279140" h="584775" stroke="0" extrusionOk="0">
                        <a:moveTo>
                          <a:pt x="0" y="0"/>
                        </a:moveTo>
                        <a:cubicBezTo>
                          <a:pt x="1106440" y="118645"/>
                          <a:pt x="2271318" y="116012"/>
                          <a:pt x="3279140" y="0"/>
                        </a:cubicBezTo>
                        <a:cubicBezTo>
                          <a:pt x="3294942" y="112674"/>
                          <a:pt x="3270997" y="317807"/>
                          <a:pt x="3279140" y="584775"/>
                        </a:cubicBezTo>
                        <a:cubicBezTo>
                          <a:pt x="2021218" y="719375"/>
                          <a:pt x="1247465" y="427579"/>
                          <a:pt x="0" y="584775"/>
                        </a:cubicBezTo>
                        <a:cubicBezTo>
                          <a:pt x="5974" y="355104"/>
                          <a:pt x="-8038" y="181367"/>
                          <a:pt x="0" y="0"/>
                        </a:cubicBezTo>
                        <a:close/>
                      </a:path>
                    </a:pathLst>
                  </a:custGeom>
                  <ask:type>
                    <ask:lineSketchNone/>
                  </ask:type>
                </ask:lineSketchStyleProps>
              </a:ext>
            </a:extLst>
          </a:ln>
        </p:spPr>
        <p:txBody>
          <a:bodyPr wrap="square" rtlCol="0">
            <a:spAutoFit/>
          </a:bodyPr>
          <a:lstStyle/>
          <a:p>
            <a:pPr algn="ctr"/>
            <a:endParaRPr lang="nl-BE" dirty="0">
              <a:latin typeface="Avenir Medium" panose="02000503020000020003" pitchFamily="2" charset="0"/>
            </a:endParaRPr>
          </a:p>
          <a:p>
            <a:pPr algn="ctr"/>
            <a:r>
              <a:rPr lang="nl-BE" sz="3200" dirty="0">
                <a:latin typeface="Avenir Medium" panose="02000503020000020003" pitchFamily="2" charset="0"/>
              </a:rPr>
              <a:t>3 BASISDOELEN</a:t>
            </a:r>
          </a:p>
          <a:p>
            <a:pPr algn="ctr"/>
            <a:endParaRPr lang="nl-BE" dirty="0">
              <a:latin typeface="Avenir Medium" panose="02000503020000020003" pitchFamily="2" charset="0"/>
            </a:endParaRPr>
          </a:p>
        </p:txBody>
      </p:sp>
      <p:sp>
        <p:nvSpPr>
          <p:cNvPr id="28" name="Tekstvak 27">
            <a:extLst>
              <a:ext uri="{FF2B5EF4-FFF2-40B4-BE49-F238E27FC236}">
                <a16:creationId xmlns:a16="http://schemas.microsoft.com/office/drawing/2014/main" id="{33FDD971-3558-934E-B307-730FD2372CC9}"/>
              </a:ext>
            </a:extLst>
          </p:cNvPr>
          <p:cNvSpPr txBox="1"/>
          <p:nvPr/>
        </p:nvSpPr>
        <p:spPr>
          <a:xfrm>
            <a:off x="9332240" y="3748004"/>
            <a:ext cx="1605600" cy="954000"/>
          </a:xfrm>
          <a:prstGeom prst="rect">
            <a:avLst/>
          </a:prstGeom>
          <a:pattFill prst="pct10">
            <a:fgClr>
              <a:srgbClr val="941651"/>
            </a:fgClr>
            <a:bgClr>
              <a:schemeClr val="bg1"/>
            </a:bgClr>
          </a:pattFill>
          <a:ln>
            <a:solidFill>
              <a:srgbClr val="941651"/>
            </a:solidFill>
            <a:prstDash val="sysDash"/>
            <a:extLst>
              <a:ext uri="{C807C97D-BFC1-408E-A445-0C87EB9F89A2}">
                <ask:lineSketchStyleProps xmlns:ask="http://schemas.microsoft.com/office/drawing/2018/sketchyshapes" xmlns="" sd="1219033472">
                  <a:custGeom>
                    <a:avLst/>
                    <a:gdLst>
                      <a:gd name="connsiteX0" fmla="*/ 0 w 3279140"/>
                      <a:gd name="connsiteY0" fmla="*/ 0 h 584775"/>
                      <a:gd name="connsiteX1" fmla="*/ 3279140 w 3279140"/>
                      <a:gd name="connsiteY1" fmla="*/ 0 h 584775"/>
                      <a:gd name="connsiteX2" fmla="*/ 3279140 w 3279140"/>
                      <a:gd name="connsiteY2" fmla="*/ 584775 h 584775"/>
                      <a:gd name="connsiteX3" fmla="*/ 0 w 3279140"/>
                      <a:gd name="connsiteY3" fmla="*/ 584775 h 584775"/>
                      <a:gd name="connsiteX4" fmla="*/ 0 w 327914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9140" h="584775" fill="none" extrusionOk="0">
                        <a:moveTo>
                          <a:pt x="0" y="0"/>
                        </a:moveTo>
                        <a:cubicBezTo>
                          <a:pt x="997767" y="-49533"/>
                          <a:pt x="1857390" y="-14809"/>
                          <a:pt x="3279140" y="0"/>
                        </a:cubicBezTo>
                        <a:cubicBezTo>
                          <a:pt x="3297340" y="143191"/>
                          <a:pt x="3301180" y="377780"/>
                          <a:pt x="3279140" y="584775"/>
                        </a:cubicBezTo>
                        <a:cubicBezTo>
                          <a:pt x="1754777" y="536544"/>
                          <a:pt x="1495622" y="669230"/>
                          <a:pt x="0" y="584775"/>
                        </a:cubicBezTo>
                        <a:cubicBezTo>
                          <a:pt x="25670" y="340894"/>
                          <a:pt x="-16018" y="214364"/>
                          <a:pt x="0" y="0"/>
                        </a:cubicBezTo>
                        <a:close/>
                      </a:path>
                      <a:path w="3279140" h="584775" stroke="0" extrusionOk="0">
                        <a:moveTo>
                          <a:pt x="0" y="0"/>
                        </a:moveTo>
                        <a:cubicBezTo>
                          <a:pt x="1106440" y="118645"/>
                          <a:pt x="2271318" y="116012"/>
                          <a:pt x="3279140" y="0"/>
                        </a:cubicBezTo>
                        <a:cubicBezTo>
                          <a:pt x="3294942" y="112674"/>
                          <a:pt x="3270997" y="317807"/>
                          <a:pt x="3279140" y="584775"/>
                        </a:cubicBezTo>
                        <a:cubicBezTo>
                          <a:pt x="2021218" y="719375"/>
                          <a:pt x="1247465" y="427579"/>
                          <a:pt x="0" y="584775"/>
                        </a:cubicBezTo>
                        <a:cubicBezTo>
                          <a:pt x="5974" y="355104"/>
                          <a:pt x="-8038" y="181367"/>
                          <a:pt x="0" y="0"/>
                        </a:cubicBezTo>
                        <a:close/>
                      </a:path>
                    </a:pathLst>
                  </a:custGeom>
                  <ask:type>
                    <ask:lineSketchNone/>
                  </ask:type>
                </ask:lineSketchStyleProps>
              </a:ext>
            </a:extLst>
          </a:ln>
        </p:spPr>
        <p:txBody>
          <a:bodyPr wrap="square" rtlCol="0">
            <a:spAutoFit/>
          </a:bodyPr>
          <a:lstStyle/>
          <a:p>
            <a:pPr algn="ctr"/>
            <a:r>
              <a:rPr lang="nl-BE" sz="3200" dirty="0">
                <a:latin typeface="Avenir Medium" panose="02000503020000020003" pitchFamily="2" charset="0"/>
              </a:rPr>
              <a:t>GIDS</a:t>
            </a:r>
          </a:p>
        </p:txBody>
      </p:sp>
      <p:sp>
        <p:nvSpPr>
          <p:cNvPr id="29" name="Tekstvak 28">
            <a:extLst>
              <a:ext uri="{FF2B5EF4-FFF2-40B4-BE49-F238E27FC236}">
                <a16:creationId xmlns:a16="http://schemas.microsoft.com/office/drawing/2014/main" id="{C9181D74-F463-874C-B18A-0B6877C53660}"/>
              </a:ext>
            </a:extLst>
          </p:cNvPr>
          <p:cNvSpPr txBox="1"/>
          <p:nvPr/>
        </p:nvSpPr>
        <p:spPr>
          <a:xfrm>
            <a:off x="11504413" y="3748004"/>
            <a:ext cx="1605600" cy="954000"/>
          </a:xfrm>
          <a:prstGeom prst="rect">
            <a:avLst/>
          </a:prstGeom>
          <a:pattFill prst="pct10">
            <a:fgClr>
              <a:srgbClr val="941651"/>
            </a:fgClr>
            <a:bgClr>
              <a:schemeClr val="bg1"/>
            </a:bgClr>
          </a:pattFill>
          <a:ln>
            <a:solidFill>
              <a:srgbClr val="941651"/>
            </a:solidFill>
            <a:prstDash val="sysDash"/>
            <a:extLst>
              <a:ext uri="{C807C97D-BFC1-408E-A445-0C87EB9F89A2}">
                <ask:lineSketchStyleProps xmlns:ask="http://schemas.microsoft.com/office/drawing/2018/sketchyshapes" xmlns="" sd="1219033472">
                  <a:custGeom>
                    <a:avLst/>
                    <a:gdLst>
                      <a:gd name="connsiteX0" fmla="*/ 0 w 3279140"/>
                      <a:gd name="connsiteY0" fmla="*/ 0 h 584775"/>
                      <a:gd name="connsiteX1" fmla="*/ 3279140 w 3279140"/>
                      <a:gd name="connsiteY1" fmla="*/ 0 h 584775"/>
                      <a:gd name="connsiteX2" fmla="*/ 3279140 w 3279140"/>
                      <a:gd name="connsiteY2" fmla="*/ 584775 h 584775"/>
                      <a:gd name="connsiteX3" fmla="*/ 0 w 3279140"/>
                      <a:gd name="connsiteY3" fmla="*/ 584775 h 584775"/>
                      <a:gd name="connsiteX4" fmla="*/ 0 w 327914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9140" h="584775" fill="none" extrusionOk="0">
                        <a:moveTo>
                          <a:pt x="0" y="0"/>
                        </a:moveTo>
                        <a:cubicBezTo>
                          <a:pt x="997767" y="-49533"/>
                          <a:pt x="1857390" y="-14809"/>
                          <a:pt x="3279140" y="0"/>
                        </a:cubicBezTo>
                        <a:cubicBezTo>
                          <a:pt x="3297340" y="143191"/>
                          <a:pt x="3301180" y="377780"/>
                          <a:pt x="3279140" y="584775"/>
                        </a:cubicBezTo>
                        <a:cubicBezTo>
                          <a:pt x="1754777" y="536544"/>
                          <a:pt x="1495622" y="669230"/>
                          <a:pt x="0" y="584775"/>
                        </a:cubicBezTo>
                        <a:cubicBezTo>
                          <a:pt x="25670" y="340894"/>
                          <a:pt x="-16018" y="214364"/>
                          <a:pt x="0" y="0"/>
                        </a:cubicBezTo>
                        <a:close/>
                      </a:path>
                      <a:path w="3279140" h="584775" stroke="0" extrusionOk="0">
                        <a:moveTo>
                          <a:pt x="0" y="0"/>
                        </a:moveTo>
                        <a:cubicBezTo>
                          <a:pt x="1106440" y="118645"/>
                          <a:pt x="2271318" y="116012"/>
                          <a:pt x="3279140" y="0"/>
                        </a:cubicBezTo>
                        <a:cubicBezTo>
                          <a:pt x="3294942" y="112674"/>
                          <a:pt x="3270997" y="317807"/>
                          <a:pt x="3279140" y="584775"/>
                        </a:cubicBezTo>
                        <a:cubicBezTo>
                          <a:pt x="2021218" y="719375"/>
                          <a:pt x="1247465" y="427579"/>
                          <a:pt x="0" y="584775"/>
                        </a:cubicBezTo>
                        <a:cubicBezTo>
                          <a:pt x="5974" y="355104"/>
                          <a:pt x="-8038" y="181367"/>
                          <a:pt x="0" y="0"/>
                        </a:cubicBezTo>
                        <a:close/>
                      </a:path>
                    </a:pathLst>
                  </a:custGeom>
                  <ask:type>
                    <ask:lineSketchNone/>
                  </ask:type>
                </ask:lineSketchStyleProps>
              </a:ext>
            </a:extLst>
          </a:ln>
        </p:spPr>
        <p:txBody>
          <a:bodyPr wrap="square" rtlCol="0">
            <a:spAutoFit/>
          </a:bodyPr>
          <a:lstStyle/>
          <a:p>
            <a:pPr algn="ctr"/>
            <a:r>
              <a:rPr lang="nl-BE" sz="3200" dirty="0">
                <a:latin typeface="Avenir Medium" panose="02000503020000020003" pitchFamily="2" charset="0"/>
              </a:rPr>
              <a:t>ILC</a:t>
            </a:r>
          </a:p>
        </p:txBody>
      </p:sp>
      <p:sp>
        <p:nvSpPr>
          <p:cNvPr id="30" name="Tekstvak 29">
            <a:extLst>
              <a:ext uri="{FF2B5EF4-FFF2-40B4-BE49-F238E27FC236}">
                <a16:creationId xmlns:a16="http://schemas.microsoft.com/office/drawing/2014/main" id="{7270EB89-E7DD-A04E-9504-BCDA2900F2D0}"/>
              </a:ext>
            </a:extLst>
          </p:cNvPr>
          <p:cNvSpPr txBox="1"/>
          <p:nvPr/>
        </p:nvSpPr>
        <p:spPr>
          <a:xfrm>
            <a:off x="1713230" y="5010644"/>
            <a:ext cx="3279140" cy="583200"/>
          </a:xfrm>
          <a:prstGeom prst="rect">
            <a:avLst/>
          </a:prstGeom>
          <a:pattFill prst="pct10">
            <a:fgClr>
              <a:srgbClr val="941651"/>
            </a:fgClr>
            <a:bgClr>
              <a:schemeClr val="bg1"/>
            </a:bgClr>
          </a:pattFill>
          <a:ln>
            <a:solidFill>
              <a:schemeClr val="bg1"/>
            </a:solidFill>
            <a:prstDash val="sysDash"/>
            <a:extLst>
              <a:ext uri="{C807C97D-BFC1-408E-A445-0C87EB9F89A2}">
                <ask:lineSketchStyleProps xmlns:ask="http://schemas.microsoft.com/office/drawing/2018/sketchyshapes" xmlns="" sd="1219033472">
                  <a:custGeom>
                    <a:avLst/>
                    <a:gdLst>
                      <a:gd name="connsiteX0" fmla="*/ 0 w 3279140"/>
                      <a:gd name="connsiteY0" fmla="*/ 0 h 584775"/>
                      <a:gd name="connsiteX1" fmla="*/ 3279140 w 3279140"/>
                      <a:gd name="connsiteY1" fmla="*/ 0 h 584775"/>
                      <a:gd name="connsiteX2" fmla="*/ 3279140 w 3279140"/>
                      <a:gd name="connsiteY2" fmla="*/ 584775 h 584775"/>
                      <a:gd name="connsiteX3" fmla="*/ 0 w 3279140"/>
                      <a:gd name="connsiteY3" fmla="*/ 584775 h 584775"/>
                      <a:gd name="connsiteX4" fmla="*/ 0 w 327914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9140" h="584775" fill="none" extrusionOk="0">
                        <a:moveTo>
                          <a:pt x="0" y="0"/>
                        </a:moveTo>
                        <a:cubicBezTo>
                          <a:pt x="997767" y="-49533"/>
                          <a:pt x="1857390" y="-14809"/>
                          <a:pt x="3279140" y="0"/>
                        </a:cubicBezTo>
                        <a:cubicBezTo>
                          <a:pt x="3297340" y="143191"/>
                          <a:pt x="3301180" y="377780"/>
                          <a:pt x="3279140" y="584775"/>
                        </a:cubicBezTo>
                        <a:cubicBezTo>
                          <a:pt x="1754777" y="536544"/>
                          <a:pt x="1495622" y="669230"/>
                          <a:pt x="0" y="584775"/>
                        </a:cubicBezTo>
                        <a:cubicBezTo>
                          <a:pt x="25670" y="340894"/>
                          <a:pt x="-16018" y="214364"/>
                          <a:pt x="0" y="0"/>
                        </a:cubicBezTo>
                        <a:close/>
                      </a:path>
                      <a:path w="3279140" h="584775" stroke="0" extrusionOk="0">
                        <a:moveTo>
                          <a:pt x="0" y="0"/>
                        </a:moveTo>
                        <a:cubicBezTo>
                          <a:pt x="1106440" y="118645"/>
                          <a:pt x="2271318" y="116012"/>
                          <a:pt x="3279140" y="0"/>
                        </a:cubicBezTo>
                        <a:cubicBezTo>
                          <a:pt x="3294942" y="112674"/>
                          <a:pt x="3270997" y="317807"/>
                          <a:pt x="3279140" y="584775"/>
                        </a:cubicBezTo>
                        <a:cubicBezTo>
                          <a:pt x="2021218" y="719375"/>
                          <a:pt x="1247465" y="427579"/>
                          <a:pt x="0" y="584775"/>
                        </a:cubicBezTo>
                        <a:cubicBezTo>
                          <a:pt x="5974" y="355104"/>
                          <a:pt x="-8038" y="181367"/>
                          <a:pt x="0" y="0"/>
                        </a:cubicBezTo>
                        <a:close/>
                      </a:path>
                    </a:pathLst>
                  </a:custGeom>
                  <ask:type>
                    <ask:lineSketchNone/>
                  </ask:type>
                </ask:lineSketchStyleProps>
              </a:ext>
            </a:extLst>
          </a:ln>
        </p:spPr>
        <p:txBody>
          <a:bodyPr wrap="square" rtlCol="0" anchor="ctr" anchorCtr="1">
            <a:spAutoFit/>
          </a:bodyPr>
          <a:lstStyle/>
          <a:p>
            <a:pPr algn="ctr"/>
            <a:r>
              <a:rPr lang="nl-BE" sz="3200" dirty="0">
                <a:latin typeface="Avenir Medium" panose="02000503020000020003" pitchFamily="2" charset="0"/>
              </a:rPr>
              <a:t>Impulsen</a:t>
            </a:r>
          </a:p>
        </p:txBody>
      </p:sp>
      <p:sp>
        <p:nvSpPr>
          <p:cNvPr id="34" name="Tekstvak 33">
            <a:extLst>
              <a:ext uri="{FF2B5EF4-FFF2-40B4-BE49-F238E27FC236}">
                <a16:creationId xmlns:a16="http://schemas.microsoft.com/office/drawing/2014/main" id="{6651CDDF-2CED-B244-8BBF-6D99357C220C}"/>
              </a:ext>
            </a:extLst>
          </p:cNvPr>
          <p:cNvSpPr txBox="1"/>
          <p:nvPr/>
        </p:nvSpPr>
        <p:spPr>
          <a:xfrm>
            <a:off x="981552" y="8394081"/>
            <a:ext cx="5140800" cy="954000"/>
          </a:xfrm>
          <a:prstGeom prst="rect">
            <a:avLst/>
          </a:prstGeom>
          <a:pattFill prst="pct10">
            <a:fgClr>
              <a:srgbClr val="941651"/>
            </a:fgClr>
            <a:bgClr>
              <a:schemeClr val="bg1"/>
            </a:bgClr>
          </a:pattFill>
          <a:ln>
            <a:solidFill>
              <a:srgbClr val="941651"/>
            </a:solidFill>
            <a:prstDash val="sysDash"/>
            <a:extLst>
              <a:ext uri="{C807C97D-BFC1-408E-A445-0C87EB9F89A2}">
                <ask:lineSketchStyleProps xmlns:ask="http://schemas.microsoft.com/office/drawing/2018/sketchyshapes" xmlns="" sd="1219033472">
                  <a:custGeom>
                    <a:avLst/>
                    <a:gdLst>
                      <a:gd name="connsiteX0" fmla="*/ 0 w 3279140"/>
                      <a:gd name="connsiteY0" fmla="*/ 0 h 584775"/>
                      <a:gd name="connsiteX1" fmla="*/ 3279140 w 3279140"/>
                      <a:gd name="connsiteY1" fmla="*/ 0 h 584775"/>
                      <a:gd name="connsiteX2" fmla="*/ 3279140 w 3279140"/>
                      <a:gd name="connsiteY2" fmla="*/ 584775 h 584775"/>
                      <a:gd name="connsiteX3" fmla="*/ 0 w 3279140"/>
                      <a:gd name="connsiteY3" fmla="*/ 584775 h 584775"/>
                      <a:gd name="connsiteX4" fmla="*/ 0 w 327914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9140" h="584775" fill="none" extrusionOk="0">
                        <a:moveTo>
                          <a:pt x="0" y="0"/>
                        </a:moveTo>
                        <a:cubicBezTo>
                          <a:pt x="997767" y="-49533"/>
                          <a:pt x="1857390" y="-14809"/>
                          <a:pt x="3279140" y="0"/>
                        </a:cubicBezTo>
                        <a:cubicBezTo>
                          <a:pt x="3297340" y="143191"/>
                          <a:pt x="3301180" y="377780"/>
                          <a:pt x="3279140" y="584775"/>
                        </a:cubicBezTo>
                        <a:cubicBezTo>
                          <a:pt x="1754777" y="536544"/>
                          <a:pt x="1495622" y="669230"/>
                          <a:pt x="0" y="584775"/>
                        </a:cubicBezTo>
                        <a:cubicBezTo>
                          <a:pt x="25670" y="340894"/>
                          <a:pt x="-16018" y="214364"/>
                          <a:pt x="0" y="0"/>
                        </a:cubicBezTo>
                        <a:close/>
                      </a:path>
                      <a:path w="3279140" h="584775" stroke="0" extrusionOk="0">
                        <a:moveTo>
                          <a:pt x="0" y="0"/>
                        </a:moveTo>
                        <a:cubicBezTo>
                          <a:pt x="1106440" y="118645"/>
                          <a:pt x="2271318" y="116012"/>
                          <a:pt x="3279140" y="0"/>
                        </a:cubicBezTo>
                        <a:cubicBezTo>
                          <a:pt x="3294942" y="112674"/>
                          <a:pt x="3270997" y="317807"/>
                          <a:pt x="3279140" y="584775"/>
                        </a:cubicBezTo>
                        <a:cubicBezTo>
                          <a:pt x="2021218" y="719375"/>
                          <a:pt x="1247465" y="427579"/>
                          <a:pt x="0" y="584775"/>
                        </a:cubicBezTo>
                        <a:cubicBezTo>
                          <a:pt x="5974" y="355104"/>
                          <a:pt x="-8038" y="181367"/>
                          <a:pt x="0" y="0"/>
                        </a:cubicBezTo>
                        <a:close/>
                      </a:path>
                    </a:pathLst>
                  </a:custGeom>
                  <ask:type>
                    <ask:lineSketchNone/>
                  </ask:type>
                </ask:lineSketchStyleProps>
              </a:ext>
            </a:extLst>
          </a:ln>
        </p:spPr>
        <p:txBody>
          <a:bodyPr wrap="square" rtlCol="0" anchor="ctr" anchorCtr="1">
            <a:spAutoFit/>
          </a:bodyPr>
          <a:lstStyle/>
          <a:p>
            <a:pPr algn="ctr"/>
            <a:r>
              <a:rPr lang="nl-BE" sz="3200" dirty="0">
                <a:latin typeface="Avenir Medium" panose="02000503020000020003" pitchFamily="2" charset="0"/>
              </a:rPr>
              <a:t>3 PERSPECTIEVEN</a:t>
            </a:r>
          </a:p>
        </p:txBody>
      </p:sp>
      <p:sp>
        <p:nvSpPr>
          <p:cNvPr id="35" name="Tekstvak 34">
            <a:extLst>
              <a:ext uri="{FF2B5EF4-FFF2-40B4-BE49-F238E27FC236}">
                <a16:creationId xmlns:a16="http://schemas.microsoft.com/office/drawing/2014/main" id="{E1BCE8BB-636E-8047-BC0A-4C03EA85E43E}"/>
              </a:ext>
            </a:extLst>
          </p:cNvPr>
          <p:cNvSpPr txBox="1"/>
          <p:nvPr/>
        </p:nvSpPr>
        <p:spPr>
          <a:xfrm>
            <a:off x="8647722" y="8379375"/>
            <a:ext cx="5142205" cy="954000"/>
          </a:xfrm>
          <a:prstGeom prst="rect">
            <a:avLst/>
          </a:prstGeom>
          <a:pattFill prst="pct10">
            <a:fgClr>
              <a:srgbClr val="941651"/>
            </a:fgClr>
            <a:bgClr>
              <a:schemeClr val="bg1"/>
            </a:bgClr>
          </a:pattFill>
          <a:ln>
            <a:solidFill>
              <a:srgbClr val="941651"/>
            </a:solidFill>
            <a:prstDash val="sysDash"/>
            <a:extLst>
              <a:ext uri="{C807C97D-BFC1-408E-A445-0C87EB9F89A2}">
                <ask:lineSketchStyleProps xmlns:ask="http://schemas.microsoft.com/office/drawing/2018/sketchyshapes" xmlns="" sd="1219033472">
                  <a:custGeom>
                    <a:avLst/>
                    <a:gdLst>
                      <a:gd name="connsiteX0" fmla="*/ 0 w 3279140"/>
                      <a:gd name="connsiteY0" fmla="*/ 0 h 584775"/>
                      <a:gd name="connsiteX1" fmla="*/ 3279140 w 3279140"/>
                      <a:gd name="connsiteY1" fmla="*/ 0 h 584775"/>
                      <a:gd name="connsiteX2" fmla="*/ 3279140 w 3279140"/>
                      <a:gd name="connsiteY2" fmla="*/ 584775 h 584775"/>
                      <a:gd name="connsiteX3" fmla="*/ 0 w 3279140"/>
                      <a:gd name="connsiteY3" fmla="*/ 584775 h 584775"/>
                      <a:gd name="connsiteX4" fmla="*/ 0 w 327914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9140" h="584775" fill="none" extrusionOk="0">
                        <a:moveTo>
                          <a:pt x="0" y="0"/>
                        </a:moveTo>
                        <a:cubicBezTo>
                          <a:pt x="997767" y="-49533"/>
                          <a:pt x="1857390" y="-14809"/>
                          <a:pt x="3279140" y="0"/>
                        </a:cubicBezTo>
                        <a:cubicBezTo>
                          <a:pt x="3297340" y="143191"/>
                          <a:pt x="3301180" y="377780"/>
                          <a:pt x="3279140" y="584775"/>
                        </a:cubicBezTo>
                        <a:cubicBezTo>
                          <a:pt x="1754777" y="536544"/>
                          <a:pt x="1495622" y="669230"/>
                          <a:pt x="0" y="584775"/>
                        </a:cubicBezTo>
                        <a:cubicBezTo>
                          <a:pt x="25670" y="340894"/>
                          <a:pt x="-16018" y="214364"/>
                          <a:pt x="0" y="0"/>
                        </a:cubicBezTo>
                        <a:close/>
                      </a:path>
                      <a:path w="3279140" h="584775" stroke="0" extrusionOk="0">
                        <a:moveTo>
                          <a:pt x="0" y="0"/>
                        </a:moveTo>
                        <a:cubicBezTo>
                          <a:pt x="1106440" y="118645"/>
                          <a:pt x="2271318" y="116012"/>
                          <a:pt x="3279140" y="0"/>
                        </a:cubicBezTo>
                        <a:cubicBezTo>
                          <a:pt x="3294942" y="112674"/>
                          <a:pt x="3270997" y="317807"/>
                          <a:pt x="3279140" y="584775"/>
                        </a:cubicBezTo>
                        <a:cubicBezTo>
                          <a:pt x="2021218" y="719375"/>
                          <a:pt x="1247465" y="427579"/>
                          <a:pt x="0" y="584775"/>
                        </a:cubicBezTo>
                        <a:cubicBezTo>
                          <a:pt x="5974" y="355104"/>
                          <a:pt x="-8038" y="181367"/>
                          <a:pt x="0" y="0"/>
                        </a:cubicBezTo>
                        <a:close/>
                      </a:path>
                    </a:pathLst>
                  </a:custGeom>
                  <ask:type>
                    <ask:lineSketchNone/>
                  </ask:type>
                </ask:lineSketchStyleProps>
              </a:ext>
            </a:extLst>
          </a:ln>
        </p:spPr>
        <p:txBody>
          <a:bodyPr wrap="square" rtlCol="0" anchor="ctr" anchorCtr="1">
            <a:spAutoFit/>
          </a:bodyPr>
          <a:lstStyle/>
          <a:p>
            <a:pPr algn="ctr"/>
            <a:r>
              <a:rPr lang="nl-BE" sz="3200" dirty="0">
                <a:latin typeface="Avenir Medium" panose="02000503020000020003" pitchFamily="2" charset="0"/>
              </a:rPr>
              <a:t>INGREDIENTEN</a:t>
            </a:r>
          </a:p>
        </p:txBody>
      </p:sp>
      <p:sp>
        <p:nvSpPr>
          <p:cNvPr id="36" name="Tekstvak 35">
            <a:extLst>
              <a:ext uri="{FF2B5EF4-FFF2-40B4-BE49-F238E27FC236}">
                <a16:creationId xmlns:a16="http://schemas.microsoft.com/office/drawing/2014/main" id="{A17CB15D-5FE3-AF49-9D4F-76E9371CE097}"/>
              </a:ext>
            </a:extLst>
          </p:cNvPr>
          <p:cNvSpPr txBox="1"/>
          <p:nvPr/>
        </p:nvSpPr>
        <p:spPr>
          <a:xfrm>
            <a:off x="8647722" y="7195650"/>
            <a:ext cx="5142205" cy="954000"/>
          </a:xfrm>
          <a:prstGeom prst="rect">
            <a:avLst/>
          </a:prstGeom>
          <a:pattFill prst="pct10">
            <a:fgClr>
              <a:srgbClr val="941651"/>
            </a:fgClr>
            <a:bgClr>
              <a:schemeClr val="bg1"/>
            </a:bgClr>
          </a:pattFill>
          <a:ln>
            <a:solidFill>
              <a:srgbClr val="941651"/>
            </a:solidFill>
            <a:prstDash val="sysDash"/>
            <a:extLst>
              <a:ext uri="{C807C97D-BFC1-408E-A445-0C87EB9F89A2}">
                <ask:lineSketchStyleProps xmlns:ask="http://schemas.microsoft.com/office/drawing/2018/sketchyshapes" xmlns="" sd="1219033472">
                  <a:custGeom>
                    <a:avLst/>
                    <a:gdLst>
                      <a:gd name="connsiteX0" fmla="*/ 0 w 3279140"/>
                      <a:gd name="connsiteY0" fmla="*/ 0 h 584775"/>
                      <a:gd name="connsiteX1" fmla="*/ 3279140 w 3279140"/>
                      <a:gd name="connsiteY1" fmla="*/ 0 h 584775"/>
                      <a:gd name="connsiteX2" fmla="*/ 3279140 w 3279140"/>
                      <a:gd name="connsiteY2" fmla="*/ 584775 h 584775"/>
                      <a:gd name="connsiteX3" fmla="*/ 0 w 3279140"/>
                      <a:gd name="connsiteY3" fmla="*/ 584775 h 584775"/>
                      <a:gd name="connsiteX4" fmla="*/ 0 w 327914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9140" h="584775" fill="none" extrusionOk="0">
                        <a:moveTo>
                          <a:pt x="0" y="0"/>
                        </a:moveTo>
                        <a:cubicBezTo>
                          <a:pt x="997767" y="-49533"/>
                          <a:pt x="1857390" y="-14809"/>
                          <a:pt x="3279140" y="0"/>
                        </a:cubicBezTo>
                        <a:cubicBezTo>
                          <a:pt x="3297340" y="143191"/>
                          <a:pt x="3301180" y="377780"/>
                          <a:pt x="3279140" y="584775"/>
                        </a:cubicBezTo>
                        <a:cubicBezTo>
                          <a:pt x="1754777" y="536544"/>
                          <a:pt x="1495622" y="669230"/>
                          <a:pt x="0" y="584775"/>
                        </a:cubicBezTo>
                        <a:cubicBezTo>
                          <a:pt x="25670" y="340894"/>
                          <a:pt x="-16018" y="214364"/>
                          <a:pt x="0" y="0"/>
                        </a:cubicBezTo>
                        <a:close/>
                      </a:path>
                      <a:path w="3279140" h="584775" stroke="0" extrusionOk="0">
                        <a:moveTo>
                          <a:pt x="0" y="0"/>
                        </a:moveTo>
                        <a:cubicBezTo>
                          <a:pt x="1106440" y="118645"/>
                          <a:pt x="2271318" y="116012"/>
                          <a:pt x="3279140" y="0"/>
                        </a:cubicBezTo>
                        <a:cubicBezTo>
                          <a:pt x="3294942" y="112674"/>
                          <a:pt x="3270997" y="317807"/>
                          <a:pt x="3279140" y="584775"/>
                        </a:cubicBezTo>
                        <a:cubicBezTo>
                          <a:pt x="2021218" y="719375"/>
                          <a:pt x="1247465" y="427579"/>
                          <a:pt x="0" y="584775"/>
                        </a:cubicBezTo>
                        <a:cubicBezTo>
                          <a:pt x="5974" y="355104"/>
                          <a:pt x="-8038" y="181367"/>
                          <a:pt x="0" y="0"/>
                        </a:cubicBezTo>
                        <a:close/>
                      </a:path>
                    </a:pathLst>
                  </a:custGeom>
                  <ask:type>
                    <ask:lineSketchNone/>
                  </ask:type>
                </ask:lineSketchStyleProps>
              </a:ext>
            </a:extLst>
          </a:ln>
        </p:spPr>
        <p:txBody>
          <a:bodyPr wrap="square" rtlCol="0" anchor="ctr" anchorCtr="1">
            <a:spAutoFit/>
          </a:bodyPr>
          <a:lstStyle/>
          <a:p>
            <a:pPr algn="ctr"/>
            <a:r>
              <a:rPr lang="nl-BE" sz="3200" dirty="0">
                <a:latin typeface="Avenir Medium" panose="02000503020000020003" pitchFamily="2" charset="0"/>
              </a:rPr>
              <a:t>TERREINDOELEN</a:t>
            </a:r>
          </a:p>
        </p:txBody>
      </p:sp>
      <p:sp>
        <p:nvSpPr>
          <p:cNvPr id="37" name="Tekstvak 36">
            <a:extLst>
              <a:ext uri="{FF2B5EF4-FFF2-40B4-BE49-F238E27FC236}">
                <a16:creationId xmlns:a16="http://schemas.microsoft.com/office/drawing/2014/main" id="{9C64B30F-A91A-AB49-B665-7D3FFC59E2BC}"/>
              </a:ext>
            </a:extLst>
          </p:cNvPr>
          <p:cNvSpPr txBox="1"/>
          <p:nvPr/>
        </p:nvSpPr>
        <p:spPr>
          <a:xfrm>
            <a:off x="8647722" y="5995645"/>
            <a:ext cx="5142206" cy="954000"/>
          </a:xfrm>
          <a:prstGeom prst="rect">
            <a:avLst/>
          </a:prstGeom>
          <a:pattFill prst="pct10">
            <a:fgClr>
              <a:srgbClr val="941651"/>
            </a:fgClr>
            <a:bgClr>
              <a:schemeClr val="bg1"/>
            </a:bgClr>
          </a:pattFill>
          <a:ln>
            <a:solidFill>
              <a:srgbClr val="941651"/>
            </a:solidFill>
            <a:prstDash val="sysDash"/>
            <a:extLst>
              <a:ext uri="{C807C97D-BFC1-408E-A445-0C87EB9F89A2}">
                <ask:lineSketchStyleProps xmlns:ask="http://schemas.microsoft.com/office/drawing/2018/sketchyshapes" xmlns="" sd="1219033472">
                  <a:custGeom>
                    <a:avLst/>
                    <a:gdLst>
                      <a:gd name="connsiteX0" fmla="*/ 0 w 3279140"/>
                      <a:gd name="connsiteY0" fmla="*/ 0 h 584775"/>
                      <a:gd name="connsiteX1" fmla="*/ 3279140 w 3279140"/>
                      <a:gd name="connsiteY1" fmla="*/ 0 h 584775"/>
                      <a:gd name="connsiteX2" fmla="*/ 3279140 w 3279140"/>
                      <a:gd name="connsiteY2" fmla="*/ 584775 h 584775"/>
                      <a:gd name="connsiteX3" fmla="*/ 0 w 3279140"/>
                      <a:gd name="connsiteY3" fmla="*/ 584775 h 584775"/>
                      <a:gd name="connsiteX4" fmla="*/ 0 w 327914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9140" h="584775" fill="none" extrusionOk="0">
                        <a:moveTo>
                          <a:pt x="0" y="0"/>
                        </a:moveTo>
                        <a:cubicBezTo>
                          <a:pt x="997767" y="-49533"/>
                          <a:pt x="1857390" y="-14809"/>
                          <a:pt x="3279140" y="0"/>
                        </a:cubicBezTo>
                        <a:cubicBezTo>
                          <a:pt x="3297340" y="143191"/>
                          <a:pt x="3301180" y="377780"/>
                          <a:pt x="3279140" y="584775"/>
                        </a:cubicBezTo>
                        <a:cubicBezTo>
                          <a:pt x="1754777" y="536544"/>
                          <a:pt x="1495622" y="669230"/>
                          <a:pt x="0" y="584775"/>
                        </a:cubicBezTo>
                        <a:cubicBezTo>
                          <a:pt x="25670" y="340894"/>
                          <a:pt x="-16018" y="214364"/>
                          <a:pt x="0" y="0"/>
                        </a:cubicBezTo>
                        <a:close/>
                      </a:path>
                      <a:path w="3279140" h="584775" stroke="0" extrusionOk="0">
                        <a:moveTo>
                          <a:pt x="0" y="0"/>
                        </a:moveTo>
                        <a:cubicBezTo>
                          <a:pt x="1106440" y="118645"/>
                          <a:pt x="2271318" y="116012"/>
                          <a:pt x="3279140" y="0"/>
                        </a:cubicBezTo>
                        <a:cubicBezTo>
                          <a:pt x="3294942" y="112674"/>
                          <a:pt x="3270997" y="317807"/>
                          <a:pt x="3279140" y="584775"/>
                        </a:cubicBezTo>
                        <a:cubicBezTo>
                          <a:pt x="2021218" y="719375"/>
                          <a:pt x="1247465" y="427579"/>
                          <a:pt x="0" y="584775"/>
                        </a:cubicBezTo>
                        <a:cubicBezTo>
                          <a:pt x="5974" y="355104"/>
                          <a:pt x="-8038" y="181367"/>
                          <a:pt x="0" y="0"/>
                        </a:cubicBezTo>
                        <a:close/>
                      </a:path>
                    </a:pathLst>
                  </a:custGeom>
                  <ask:type>
                    <ask:lineSketchNone/>
                  </ask:type>
                </ask:lineSketchStyleProps>
              </a:ext>
            </a:extLst>
          </a:ln>
        </p:spPr>
        <p:txBody>
          <a:bodyPr wrap="square" rtlCol="0" anchor="ctr" anchorCtr="0">
            <a:noAutofit/>
          </a:bodyPr>
          <a:lstStyle/>
          <a:p>
            <a:pPr algn="ctr"/>
            <a:r>
              <a:rPr lang="nl-BE" sz="3200" dirty="0">
                <a:latin typeface="Avenir Medium" panose="02000503020000020003" pitchFamily="2" charset="0"/>
              </a:rPr>
              <a:t>TERREINEN</a:t>
            </a:r>
          </a:p>
        </p:txBody>
      </p:sp>
      <p:sp>
        <p:nvSpPr>
          <p:cNvPr id="38" name="Tekstvak 37">
            <a:extLst>
              <a:ext uri="{FF2B5EF4-FFF2-40B4-BE49-F238E27FC236}">
                <a16:creationId xmlns:a16="http://schemas.microsoft.com/office/drawing/2014/main" id="{77C2196B-EB7F-604B-AE1A-0F446F014959}"/>
              </a:ext>
            </a:extLst>
          </p:cNvPr>
          <p:cNvSpPr txBox="1"/>
          <p:nvPr/>
        </p:nvSpPr>
        <p:spPr>
          <a:xfrm>
            <a:off x="5626314" y="4984386"/>
            <a:ext cx="3189864" cy="584775"/>
          </a:xfrm>
          <a:prstGeom prst="rect">
            <a:avLst/>
          </a:prstGeom>
          <a:noFill/>
          <a:ln>
            <a:solidFill>
              <a:schemeClr val="bg1"/>
            </a:solidFill>
            <a:prstDash val="sysDash"/>
            <a:extLst>
              <a:ext uri="{C807C97D-BFC1-408E-A445-0C87EB9F89A2}">
                <ask:lineSketchStyleProps xmlns:ask="http://schemas.microsoft.com/office/drawing/2018/sketchyshapes" xmlns="" sd="1219033472">
                  <a:custGeom>
                    <a:avLst/>
                    <a:gdLst>
                      <a:gd name="connsiteX0" fmla="*/ 0 w 3279140"/>
                      <a:gd name="connsiteY0" fmla="*/ 0 h 584775"/>
                      <a:gd name="connsiteX1" fmla="*/ 3279140 w 3279140"/>
                      <a:gd name="connsiteY1" fmla="*/ 0 h 584775"/>
                      <a:gd name="connsiteX2" fmla="*/ 3279140 w 3279140"/>
                      <a:gd name="connsiteY2" fmla="*/ 584775 h 584775"/>
                      <a:gd name="connsiteX3" fmla="*/ 0 w 3279140"/>
                      <a:gd name="connsiteY3" fmla="*/ 584775 h 584775"/>
                      <a:gd name="connsiteX4" fmla="*/ 0 w 327914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9140" h="584775" fill="none" extrusionOk="0">
                        <a:moveTo>
                          <a:pt x="0" y="0"/>
                        </a:moveTo>
                        <a:cubicBezTo>
                          <a:pt x="997767" y="-49533"/>
                          <a:pt x="1857390" y="-14809"/>
                          <a:pt x="3279140" y="0"/>
                        </a:cubicBezTo>
                        <a:cubicBezTo>
                          <a:pt x="3297340" y="143191"/>
                          <a:pt x="3301180" y="377780"/>
                          <a:pt x="3279140" y="584775"/>
                        </a:cubicBezTo>
                        <a:cubicBezTo>
                          <a:pt x="1754777" y="536544"/>
                          <a:pt x="1495622" y="669230"/>
                          <a:pt x="0" y="584775"/>
                        </a:cubicBezTo>
                        <a:cubicBezTo>
                          <a:pt x="25670" y="340894"/>
                          <a:pt x="-16018" y="214364"/>
                          <a:pt x="0" y="0"/>
                        </a:cubicBezTo>
                        <a:close/>
                      </a:path>
                      <a:path w="3279140" h="584775" stroke="0" extrusionOk="0">
                        <a:moveTo>
                          <a:pt x="0" y="0"/>
                        </a:moveTo>
                        <a:cubicBezTo>
                          <a:pt x="1106440" y="118645"/>
                          <a:pt x="2271318" y="116012"/>
                          <a:pt x="3279140" y="0"/>
                        </a:cubicBezTo>
                        <a:cubicBezTo>
                          <a:pt x="3294942" y="112674"/>
                          <a:pt x="3270997" y="317807"/>
                          <a:pt x="3279140" y="584775"/>
                        </a:cubicBezTo>
                        <a:cubicBezTo>
                          <a:pt x="2021218" y="719375"/>
                          <a:pt x="1247465" y="427579"/>
                          <a:pt x="0" y="584775"/>
                        </a:cubicBezTo>
                        <a:cubicBezTo>
                          <a:pt x="5974" y="355104"/>
                          <a:pt x="-8038" y="181367"/>
                          <a:pt x="0" y="0"/>
                        </a:cubicBezTo>
                        <a:close/>
                      </a:path>
                    </a:pathLst>
                  </a:custGeom>
                  <ask:type>
                    <ask:lineSketchNone/>
                  </ask:type>
                </ask:lineSketchStyleProps>
              </a:ext>
            </a:extLst>
          </a:ln>
        </p:spPr>
        <p:txBody>
          <a:bodyPr wrap="square" rtlCol="0">
            <a:spAutoFit/>
          </a:bodyPr>
          <a:lstStyle/>
          <a:p>
            <a:pPr algn="ctr"/>
            <a:r>
              <a:rPr lang="nl-BE" sz="1600" dirty="0">
                <a:latin typeface="Avenir Medium" panose="02000503020000020003" pitchFamily="2" charset="0"/>
              </a:rPr>
              <a:t>LEVENSBESCHOUWELIJKE </a:t>
            </a:r>
          </a:p>
          <a:p>
            <a:pPr algn="ctr"/>
            <a:r>
              <a:rPr lang="nl-BE" sz="1600" dirty="0">
                <a:latin typeface="Avenir Medium" panose="02000503020000020003" pitchFamily="2" charset="0"/>
              </a:rPr>
              <a:t>GROEI LEERLING</a:t>
            </a:r>
          </a:p>
        </p:txBody>
      </p:sp>
      <p:cxnSp>
        <p:nvCxnSpPr>
          <p:cNvPr id="49" name="Rechte verbindingslijn 48">
            <a:extLst>
              <a:ext uri="{FF2B5EF4-FFF2-40B4-BE49-F238E27FC236}">
                <a16:creationId xmlns:a16="http://schemas.microsoft.com/office/drawing/2014/main" id="{CD848B78-4CA2-8449-9792-128DBCAFB9FD}"/>
              </a:ext>
            </a:extLst>
          </p:cNvPr>
          <p:cNvCxnSpPr/>
          <p:nvPr/>
        </p:nvCxnSpPr>
        <p:spPr>
          <a:xfrm>
            <a:off x="1831716" y="6057900"/>
            <a:ext cx="0" cy="1832472"/>
          </a:xfrm>
          <a:prstGeom prst="line">
            <a:avLst/>
          </a:prstGeom>
          <a:ln>
            <a:solidFill>
              <a:srgbClr val="941651"/>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5CD3439F-C363-AD46-B897-79C4827DAA83}"/>
              </a:ext>
            </a:extLst>
          </p:cNvPr>
          <p:cNvCxnSpPr>
            <a:cxnSpLocks/>
          </p:cNvCxnSpPr>
          <p:nvPr/>
        </p:nvCxnSpPr>
        <p:spPr>
          <a:xfrm>
            <a:off x="1831716" y="6057900"/>
            <a:ext cx="3273684" cy="8502"/>
          </a:xfrm>
          <a:prstGeom prst="line">
            <a:avLst/>
          </a:prstGeom>
          <a:ln w="19050">
            <a:solidFill>
              <a:srgbClr val="941651"/>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E2C55B09-3730-F740-A2F6-C58C012C3C16}"/>
              </a:ext>
            </a:extLst>
          </p:cNvPr>
          <p:cNvCxnSpPr>
            <a:cxnSpLocks/>
          </p:cNvCxnSpPr>
          <p:nvPr/>
        </p:nvCxnSpPr>
        <p:spPr>
          <a:xfrm>
            <a:off x="1831716" y="7896877"/>
            <a:ext cx="3273684" cy="0"/>
          </a:xfrm>
          <a:prstGeom prst="line">
            <a:avLst/>
          </a:prstGeom>
          <a:ln w="19050">
            <a:solidFill>
              <a:srgbClr val="941651"/>
            </a:solidFill>
          </a:ln>
        </p:spPr>
        <p:style>
          <a:lnRef idx="1">
            <a:schemeClr val="accent1"/>
          </a:lnRef>
          <a:fillRef idx="0">
            <a:schemeClr val="accent1"/>
          </a:fillRef>
          <a:effectRef idx="0">
            <a:schemeClr val="accent1"/>
          </a:effectRef>
          <a:fontRef idx="minor">
            <a:schemeClr val="tx1"/>
          </a:fontRef>
        </p:style>
      </p:cxnSp>
      <p:cxnSp>
        <p:nvCxnSpPr>
          <p:cNvPr id="45" name="Rechte verbindingslijn met pijl 44">
            <a:extLst>
              <a:ext uri="{FF2B5EF4-FFF2-40B4-BE49-F238E27FC236}">
                <a16:creationId xmlns:a16="http://schemas.microsoft.com/office/drawing/2014/main" id="{08BAA38B-20A6-C148-80C5-D593A990EC40}"/>
              </a:ext>
            </a:extLst>
          </p:cNvPr>
          <p:cNvCxnSpPr>
            <a:cxnSpLocks/>
          </p:cNvCxnSpPr>
          <p:nvPr/>
        </p:nvCxnSpPr>
        <p:spPr>
          <a:xfrm flipV="1">
            <a:off x="3352800" y="5703696"/>
            <a:ext cx="0" cy="2663589"/>
          </a:xfrm>
          <a:prstGeom prst="straightConnector1">
            <a:avLst/>
          </a:prstGeom>
          <a:ln w="19050">
            <a:solidFill>
              <a:srgbClr val="941651"/>
            </a:solidFill>
            <a:tailEnd type="triangle"/>
          </a:ln>
        </p:spPr>
        <p:style>
          <a:lnRef idx="1">
            <a:schemeClr val="accent1"/>
          </a:lnRef>
          <a:fillRef idx="0">
            <a:schemeClr val="accent1"/>
          </a:fillRef>
          <a:effectRef idx="0">
            <a:schemeClr val="accent1"/>
          </a:effectRef>
          <a:fontRef idx="minor">
            <a:schemeClr val="tx1"/>
          </a:fontRef>
        </p:style>
      </p:cxnSp>
      <p:sp>
        <p:nvSpPr>
          <p:cNvPr id="33" name="Tekstvak 32">
            <a:extLst>
              <a:ext uri="{FF2B5EF4-FFF2-40B4-BE49-F238E27FC236}">
                <a16:creationId xmlns:a16="http://schemas.microsoft.com/office/drawing/2014/main" id="{EF340411-2AC5-664D-97A2-6FDBF6DBB741}"/>
              </a:ext>
            </a:extLst>
          </p:cNvPr>
          <p:cNvSpPr txBox="1"/>
          <p:nvPr/>
        </p:nvSpPr>
        <p:spPr>
          <a:xfrm>
            <a:off x="981552" y="6357556"/>
            <a:ext cx="1700328" cy="1200329"/>
          </a:xfrm>
          <a:prstGeom prst="rect">
            <a:avLst/>
          </a:prstGeom>
          <a:pattFill prst="pct10">
            <a:fgClr>
              <a:srgbClr val="941651"/>
            </a:fgClr>
            <a:bgClr>
              <a:schemeClr val="bg1"/>
            </a:bgClr>
          </a:pattFill>
          <a:ln>
            <a:solidFill>
              <a:srgbClr val="941651"/>
            </a:solidFill>
            <a:prstDash val="sysDash"/>
            <a:extLst>
              <a:ext uri="{C807C97D-BFC1-408E-A445-0C87EB9F89A2}">
                <ask:lineSketchStyleProps xmlns:ask="http://schemas.microsoft.com/office/drawing/2018/sketchyshapes" xmlns="" sd="1219033472">
                  <a:custGeom>
                    <a:avLst/>
                    <a:gdLst>
                      <a:gd name="connsiteX0" fmla="*/ 0 w 3279140"/>
                      <a:gd name="connsiteY0" fmla="*/ 0 h 584775"/>
                      <a:gd name="connsiteX1" fmla="*/ 3279140 w 3279140"/>
                      <a:gd name="connsiteY1" fmla="*/ 0 h 584775"/>
                      <a:gd name="connsiteX2" fmla="*/ 3279140 w 3279140"/>
                      <a:gd name="connsiteY2" fmla="*/ 584775 h 584775"/>
                      <a:gd name="connsiteX3" fmla="*/ 0 w 3279140"/>
                      <a:gd name="connsiteY3" fmla="*/ 584775 h 584775"/>
                      <a:gd name="connsiteX4" fmla="*/ 0 w 327914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9140" h="584775" fill="none" extrusionOk="0">
                        <a:moveTo>
                          <a:pt x="0" y="0"/>
                        </a:moveTo>
                        <a:cubicBezTo>
                          <a:pt x="997767" y="-49533"/>
                          <a:pt x="1857390" y="-14809"/>
                          <a:pt x="3279140" y="0"/>
                        </a:cubicBezTo>
                        <a:cubicBezTo>
                          <a:pt x="3297340" y="143191"/>
                          <a:pt x="3301180" y="377780"/>
                          <a:pt x="3279140" y="584775"/>
                        </a:cubicBezTo>
                        <a:cubicBezTo>
                          <a:pt x="1754777" y="536544"/>
                          <a:pt x="1495622" y="669230"/>
                          <a:pt x="0" y="584775"/>
                        </a:cubicBezTo>
                        <a:cubicBezTo>
                          <a:pt x="25670" y="340894"/>
                          <a:pt x="-16018" y="214364"/>
                          <a:pt x="0" y="0"/>
                        </a:cubicBezTo>
                        <a:close/>
                      </a:path>
                      <a:path w="3279140" h="584775" stroke="0" extrusionOk="0">
                        <a:moveTo>
                          <a:pt x="0" y="0"/>
                        </a:moveTo>
                        <a:cubicBezTo>
                          <a:pt x="1106440" y="118645"/>
                          <a:pt x="2271318" y="116012"/>
                          <a:pt x="3279140" y="0"/>
                        </a:cubicBezTo>
                        <a:cubicBezTo>
                          <a:pt x="3294942" y="112674"/>
                          <a:pt x="3270997" y="317807"/>
                          <a:pt x="3279140" y="584775"/>
                        </a:cubicBezTo>
                        <a:cubicBezTo>
                          <a:pt x="2021218" y="719375"/>
                          <a:pt x="1247465" y="427579"/>
                          <a:pt x="0" y="584775"/>
                        </a:cubicBezTo>
                        <a:cubicBezTo>
                          <a:pt x="5974" y="355104"/>
                          <a:pt x="-8038" y="181367"/>
                          <a:pt x="0" y="0"/>
                        </a:cubicBezTo>
                        <a:close/>
                      </a:path>
                    </a:pathLst>
                  </a:custGeom>
                  <ask:type>
                    <ask:lineSketchNone/>
                  </ask:type>
                </ask:lineSketchStyleProps>
              </a:ext>
            </a:extLst>
          </a:ln>
        </p:spPr>
        <p:txBody>
          <a:bodyPr wrap="square" rtlCol="0">
            <a:spAutoFit/>
          </a:bodyPr>
          <a:lstStyle/>
          <a:p>
            <a:pPr algn="ctr"/>
            <a:r>
              <a:rPr lang="nl-BE" sz="2400" dirty="0">
                <a:latin typeface="Avenir Medium" panose="02000503020000020003" pitchFamily="2" charset="0"/>
              </a:rPr>
              <a:t>Christelijk geloof/</a:t>
            </a:r>
          </a:p>
          <a:p>
            <a:pPr algn="ctr"/>
            <a:r>
              <a:rPr lang="nl-BE" sz="2400" dirty="0">
                <a:latin typeface="Avenir Medium" panose="02000503020000020003" pitchFamily="2" charset="0"/>
              </a:rPr>
              <a:t>Traditie</a:t>
            </a:r>
          </a:p>
        </p:txBody>
      </p:sp>
      <p:sp>
        <p:nvSpPr>
          <p:cNvPr id="39" name="Tekstvak 38">
            <a:extLst>
              <a:ext uri="{FF2B5EF4-FFF2-40B4-BE49-F238E27FC236}">
                <a16:creationId xmlns:a16="http://schemas.microsoft.com/office/drawing/2014/main" id="{7BE8E620-EF6A-CA45-A590-2FDB50D6413E}"/>
              </a:ext>
            </a:extLst>
          </p:cNvPr>
          <p:cNvSpPr txBox="1"/>
          <p:nvPr/>
        </p:nvSpPr>
        <p:spPr>
          <a:xfrm>
            <a:off x="2742630" y="6351636"/>
            <a:ext cx="1621535" cy="1200329"/>
          </a:xfrm>
          <a:prstGeom prst="rect">
            <a:avLst/>
          </a:prstGeom>
          <a:pattFill prst="pct10">
            <a:fgClr>
              <a:srgbClr val="941651"/>
            </a:fgClr>
            <a:bgClr>
              <a:schemeClr val="bg1"/>
            </a:bgClr>
          </a:pattFill>
          <a:ln>
            <a:solidFill>
              <a:srgbClr val="941651"/>
            </a:solidFill>
            <a:prstDash val="sysDash"/>
            <a:extLst>
              <a:ext uri="{C807C97D-BFC1-408E-A445-0C87EB9F89A2}">
                <ask:lineSketchStyleProps xmlns:ask="http://schemas.microsoft.com/office/drawing/2018/sketchyshapes" xmlns="" sd="1219033472">
                  <a:custGeom>
                    <a:avLst/>
                    <a:gdLst>
                      <a:gd name="connsiteX0" fmla="*/ 0 w 3279140"/>
                      <a:gd name="connsiteY0" fmla="*/ 0 h 584775"/>
                      <a:gd name="connsiteX1" fmla="*/ 3279140 w 3279140"/>
                      <a:gd name="connsiteY1" fmla="*/ 0 h 584775"/>
                      <a:gd name="connsiteX2" fmla="*/ 3279140 w 3279140"/>
                      <a:gd name="connsiteY2" fmla="*/ 584775 h 584775"/>
                      <a:gd name="connsiteX3" fmla="*/ 0 w 3279140"/>
                      <a:gd name="connsiteY3" fmla="*/ 584775 h 584775"/>
                      <a:gd name="connsiteX4" fmla="*/ 0 w 327914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9140" h="584775" fill="none" extrusionOk="0">
                        <a:moveTo>
                          <a:pt x="0" y="0"/>
                        </a:moveTo>
                        <a:cubicBezTo>
                          <a:pt x="997767" y="-49533"/>
                          <a:pt x="1857390" y="-14809"/>
                          <a:pt x="3279140" y="0"/>
                        </a:cubicBezTo>
                        <a:cubicBezTo>
                          <a:pt x="3297340" y="143191"/>
                          <a:pt x="3301180" y="377780"/>
                          <a:pt x="3279140" y="584775"/>
                        </a:cubicBezTo>
                        <a:cubicBezTo>
                          <a:pt x="1754777" y="536544"/>
                          <a:pt x="1495622" y="669230"/>
                          <a:pt x="0" y="584775"/>
                        </a:cubicBezTo>
                        <a:cubicBezTo>
                          <a:pt x="25670" y="340894"/>
                          <a:pt x="-16018" y="214364"/>
                          <a:pt x="0" y="0"/>
                        </a:cubicBezTo>
                        <a:close/>
                      </a:path>
                      <a:path w="3279140" h="584775" stroke="0" extrusionOk="0">
                        <a:moveTo>
                          <a:pt x="0" y="0"/>
                        </a:moveTo>
                        <a:cubicBezTo>
                          <a:pt x="1106440" y="118645"/>
                          <a:pt x="2271318" y="116012"/>
                          <a:pt x="3279140" y="0"/>
                        </a:cubicBezTo>
                        <a:cubicBezTo>
                          <a:pt x="3294942" y="112674"/>
                          <a:pt x="3270997" y="317807"/>
                          <a:pt x="3279140" y="584775"/>
                        </a:cubicBezTo>
                        <a:cubicBezTo>
                          <a:pt x="2021218" y="719375"/>
                          <a:pt x="1247465" y="427579"/>
                          <a:pt x="0" y="584775"/>
                        </a:cubicBezTo>
                        <a:cubicBezTo>
                          <a:pt x="5974" y="355104"/>
                          <a:pt x="-8038" y="181367"/>
                          <a:pt x="0" y="0"/>
                        </a:cubicBezTo>
                        <a:close/>
                      </a:path>
                    </a:pathLst>
                  </a:custGeom>
                  <ask:type>
                    <ask:lineSketchNone/>
                  </ask:type>
                </ask:lineSketchStyleProps>
              </a:ext>
            </a:extLst>
          </a:ln>
        </p:spPr>
        <p:txBody>
          <a:bodyPr wrap="square" rtlCol="0" anchor="ctr" anchorCtr="1">
            <a:spAutoFit/>
          </a:bodyPr>
          <a:lstStyle/>
          <a:p>
            <a:pPr algn="ctr"/>
            <a:r>
              <a:rPr lang="nl-BE" sz="2400" dirty="0">
                <a:latin typeface="Avenir Medium" panose="02000503020000020003" pitchFamily="2" charset="0"/>
              </a:rPr>
              <a:t>Pluraliteit/</a:t>
            </a:r>
          </a:p>
          <a:p>
            <a:pPr algn="ctr"/>
            <a:r>
              <a:rPr lang="nl-BE" sz="2400" dirty="0">
                <a:latin typeface="Avenir Medium" panose="02000503020000020003" pitchFamily="2" charset="0"/>
              </a:rPr>
              <a:t>Context</a:t>
            </a:r>
          </a:p>
          <a:p>
            <a:pPr algn="ctr"/>
            <a:endParaRPr lang="nl-BE" sz="2400" dirty="0">
              <a:latin typeface="Avenir Medium" panose="02000503020000020003" pitchFamily="2" charset="0"/>
            </a:endParaRPr>
          </a:p>
        </p:txBody>
      </p:sp>
      <p:cxnSp>
        <p:nvCxnSpPr>
          <p:cNvPr id="51" name="Rechte verbindingslijn 50">
            <a:extLst>
              <a:ext uri="{FF2B5EF4-FFF2-40B4-BE49-F238E27FC236}">
                <a16:creationId xmlns:a16="http://schemas.microsoft.com/office/drawing/2014/main" id="{76056C13-60C4-484E-978B-F2A034FE6EED}"/>
              </a:ext>
            </a:extLst>
          </p:cNvPr>
          <p:cNvCxnSpPr/>
          <p:nvPr/>
        </p:nvCxnSpPr>
        <p:spPr>
          <a:xfrm>
            <a:off x="5105400" y="6066402"/>
            <a:ext cx="0" cy="1832472"/>
          </a:xfrm>
          <a:prstGeom prst="line">
            <a:avLst/>
          </a:prstGeom>
          <a:ln>
            <a:solidFill>
              <a:srgbClr val="941651"/>
            </a:solidFill>
          </a:ln>
        </p:spPr>
        <p:style>
          <a:lnRef idx="1">
            <a:schemeClr val="accent1"/>
          </a:lnRef>
          <a:fillRef idx="0">
            <a:schemeClr val="accent1"/>
          </a:fillRef>
          <a:effectRef idx="0">
            <a:schemeClr val="accent1"/>
          </a:effectRef>
          <a:fontRef idx="minor">
            <a:schemeClr val="tx1"/>
          </a:fontRef>
        </p:style>
      </p:cxnSp>
      <p:sp>
        <p:nvSpPr>
          <p:cNvPr id="40" name="Tekstvak 39">
            <a:extLst>
              <a:ext uri="{FF2B5EF4-FFF2-40B4-BE49-F238E27FC236}">
                <a16:creationId xmlns:a16="http://schemas.microsoft.com/office/drawing/2014/main" id="{062F34FE-4016-314A-BA1B-5482600B2C18}"/>
              </a:ext>
            </a:extLst>
          </p:cNvPr>
          <p:cNvSpPr txBox="1"/>
          <p:nvPr/>
        </p:nvSpPr>
        <p:spPr>
          <a:xfrm>
            <a:off x="4459131" y="6349481"/>
            <a:ext cx="1605945" cy="1200329"/>
          </a:xfrm>
          <a:prstGeom prst="rect">
            <a:avLst/>
          </a:prstGeom>
          <a:pattFill prst="pct10">
            <a:fgClr>
              <a:srgbClr val="941651"/>
            </a:fgClr>
            <a:bgClr>
              <a:schemeClr val="bg1"/>
            </a:bgClr>
          </a:pattFill>
          <a:ln>
            <a:solidFill>
              <a:srgbClr val="941651"/>
            </a:solidFill>
            <a:prstDash val="sysDash"/>
            <a:extLst>
              <a:ext uri="{C807C97D-BFC1-408E-A445-0C87EB9F89A2}">
                <ask:lineSketchStyleProps xmlns:ask="http://schemas.microsoft.com/office/drawing/2018/sketchyshapes" xmlns="" sd="1219033472">
                  <a:custGeom>
                    <a:avLst/>
                    <a:gdLst>
                      <a:gd name="connsiteX0" fmla="*/ 0 w 3279140"/>
                      <a:gd name="connsiteY0" fmla="*/ 0 h 584775"/>
                      <a:gd name="connsiteX1" fmla="*/ 3279140 w 3279140"/>
                      <a:gd name="connsiteY1" fmla="*/ 0 h 584775"/>
                      <a:gd name="connsiteX2" fmla="*/ 3279140 w 3279140"/>
                      <a:gd name="connsiteY2" fmla="*/ 584775 h 584775"/>
                      <a:gd name="connsiteX3" fmla="*/ 0 w 3279140"/>
                      <a:gd name="connsiteY3" fmla="*/ 584775 h 584775"/>
                      <a:gd name="connsiteX4" fmla="*/ 0 w 327914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9140" h="584775" fill="none" extrusionOk="0">
                        <a:moveTo>
                          <a:pt x="0" y="0"/>
                        </a:moveTo>
                        <a:cubicBezTo>
                          <a:pt x="997767" y="-49533"/>
                          <a:pt x="1857390" y="-14809"/>
                          <a:pt x="3279140" y="0"/>
                        </a:cubicBezTo>
                        <a:cubicBezTo>
                          <a:pt x="3297340" y="143191"/>
                          <a:pt x="3301180" y="377780"/>
                          <a:pt x="3279140" y="584775"/>
                        </a:cubicBezTo>
                        <a:cubicBezTo>
                          <a:pt x="1754777" y="536544"/>
                          <a:pt x="1495622" y="669230"/>
                          <a:pt x="0" y="584775"/>
                        </a:cubicBezTo>
                        <a:cubicBezTo>
                          <a:pt x="25670" y="340894"/>
                          <a:pt x="-16018" y="214364"/>
                          <a:pt x="0" y="0"/>
                        </a:cubicBezTo>
                        <a:close/>
                      </a:path>
                      <a:path w="3279140" h="584775" stroke="0" extrusionOk="0">
                        <a:moveTo>
                          <a:pt x="0" y="0"/>
                        </a:moveTo>
                        <a:cubicBezTo>
                          <a:pt x="1106440" y="118645"/>
                          <a:pt x="2271318" y="116012"/>
                          <a:pt x="3279140" y="0"/>
                        </a:cubicBezTo>
                        <a:cubicBezTo>
                          <a:pt x="3294942" y="112674"/>
                          <a:pt x="3270997" y="317807"/>
                          <a:pt x="3279140" y="584775"/>
                        </a:cubicBezTo>
                        <a:cubicBezTo>
                          <a:pt x="2021218" y="719375"/>
                          <a:pt x="1247465" y="427579"/>
                          <a:pt x="0" y="584775"/>
                        </a:cubicBezTo>
                        <a:cubicBezTo>
                          <a:pt x="5974" y="355104"/>
                          <a:pt x="-8038" y="181367"/>
                          <a:pt x="0" y="0"/>
                        </a:cubicBezTo>
                        <a:close/>
                      </a:path>
                    </a:pathLst>
                  </a:custGeom>
                  <ask:type>
                    <ask:lineSketchNone/>
                  </ask:type>
                </ask:lineSketchStyleProps>
              </a:ext>
            </a:extLst>
          </a:ln>
        </p:spPr>
        <p:txBody>
          <a:bodyPr wrap="square" rtlCol="0">
            <a:spAutoFit/>
          </a:bodyPr>
          <a:lstStyle/>
          <a:p>
            <a:pPr algn="ctr"/>
            <a:r>
              <a:rPr lang="nl-BE" sz="2400" dirty="0">
                <a:latin typeface="Avenir Medium" panose="02000503020000020003" pitchFamily="2" charset="0"/>
              </a:rPr>
              <a:t>Identiteit/</a:t>
            </a:r>
          </a:p>
          <a:p>
            <a:pPr algn="ctr"/>
            <a:r>
              <a:rPr lang="nl-BE" sz="2400" dirty="0">
                <a:latin typeface="Avenir Medium" panose="02000503020000020003" pitchFamily="2" charset="0"/>
              </a:rPr>
              <a:t>Leerling</a:t>
            </a:r>
          </a:p>
          <a:p>
            <a:pPr algn="ctr"/>
            <a:endParaRPr lang="nl-BE" sz="2400" dirty="0">
              <a:latin typeface="Avenir Medium" panose="02000503020000020003" pitchFamily="2" charset="0"/>
            </a:endParaRPr>
          </a:p>
        </p:txBody>
      </p:sp>
      <p:cxnSp>
        <p:nvCxnSpPr>
          <p:cNvPr id="54" name="Rechte verbindingslijn met pijl 53">
            <a:extLst>
              <a:ext uri="{FF2B5EF4-FFF2-40B4-BE49-F238E27FC236}">
                <a16:creationId xmlns:a16="http://schemas.microsoft.com/office/drawing/2014/main" id="{2D063804-D48D-1744-B219-D0A4D1D00385}"/>
              </a:ext>
            </a:extLst>
          </p:cNvPr>
          <p:cNvCxnSpPr>
            <a:cxnSpLocks/>
          </p:cNvCxnSpPr>
          <p:nvPr/>
        </p:nvCxnSpPr>
        <p:spPr>
          <a:xfrm>
            <a:off x="11220683" y="4879352"/>
            <a:ext cx="0" cy="824344"/>
          </a:xfrm>
          <a:prstGeom prst="straightConnector1">
            <a:avLst/>
          </a:prstGeom>
          <a:ln w="19050">
            <a:solidFill>
              <a:srgbClr val="94165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Rechte verbindingslijn met pijl 54">
            <a:extLst>
              <a:ext uri="{FF2B5EF4-FFF2-40B4-BE49-F238E27FC236}">
                <a16:creationId xmlns:a16="http://schemas.microsoft.com/office/drawing/2014/main" id="{514175D9-A900-2643-B5C1-7EE673A488CF}"/>
              </a:ext>
            </a:extLst>
          </p:cNvPr>
          <p:cNvCxnSpPr>
            <a:cxnSpLocks/>
          </p:cNvCxnSpPr>
          <p:nvPr/>
        </p:nvCxnSpPr>
        <p:spPr>
          <a:xfrm flipV="1">
            <a:off x="6912687" y="2885549"/>
            <a:ext cx="953429" cy="1"/>
          </a:xfrm>
          <a:prstGeom prst="straightConnector1">
            <a:avLst/>
          </a:prstGeom>
          <a:ln w="19050">
            <a:solidFill>
              <a:srgbClr val="94165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Rechte verbindingslijn met pijl 55">
            <a:extLst>
              <a:ext uri="{FF2B5EF4-FFF2-40B4-BE49-F238E27FC236}">
                <a16:creationId xmlns:a16="http://schemas.microsoft.com/office/drawing/2014/main" id="{0CFE2168-F639-D449-8D8D-A4282B8C8ABC}"/>
              </a:ext>
            </a:extLst>
          </p:cNvPr>
          <p:cNvCxnSpPr>
            <a:cxnSpLocks/>
          </p:cNvCxnSpPr>
          <p:nvPr/>
        </p:nvCxnSpPr>
        <p:spPr>
          <a:xfrm flipH="1">
            <a:off x="6895475" y="7844992"/>
            <a:ext cx="953429" cy="0"/>
          </a:xfrm>
          <a:prstGeom prst="straightConnector1">
            <a:avLst/>
          </a:prstGeom>
          <a:ln w="19050">
            <a:solidFill>
              <a:srgbClr val="941651"/>
            </a:solidFill>
            <a:tailEnd type="triangle"/>
          </a:ln>
        </p:spPr>
        <p:style>
          <a:lnRef idx="1">
            <a:schemeClr val="accent1"/>
          </a:lnRef>
          <a:fillRef idx="0">
            <a:schemeClr val="accent1"/>
          </a:fillRef>
          <a:effectRef idx="0">
            <a:schemeClr val="accent1"/>
          </a:effectRef>
          <a:fontRef idx="minor">
            <a:schemeClr val="tx1"/>
          </a:fontRef>
        </p:style>
      </p:cxnSp>
      <p:pic>
        <p:nvPicPr>
          <p:cNvPr id="14" name="Audiobestand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7685"/>
    </mc:Choice>
    <mc:Fallback>
      <p:transition spd="slow" advTm="67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144000" y="2"/>
            <a:ext cx="9144000" cy="10287000"/>
          </a:xfrm>
          <a:custGeom>
            <a:avLst/>
            <a:gdLst/>
            <a:ahLst/>
            <a:cxnLst/>
            <a:rect l="l" t="t" r="r" b="b"/>
            <a:pathLst>
              <a:path w="9144000" h="10287000">
                <a:moveTo>
                  <a:pt x="0" y="10287000"/>
                </a:moveTo>
                <a:lnTo>
                  <a:pt x="9144000" y="10287000"/>
                </a:lnTo>
                <a:lnTo>
                  <a:pt x="9144000" y="0"/>
                </a:lnTo>
                <a:lnTo>
                  <a:pt x="0" y="0"/>
                </a:lnTo>
                <a:lnTo>
                  <a:pt x="0" y="10287000"/>
                </a:lnTo>
                <a:close/>
              </a:path>
            </a:pathLst>
          </a:custGeom>
          <a:solidFill>
            <a:schemeClr val="bg1"/>
          </a:solidFill>
        </p:spPr>
        <p:txBody>
          <a:bodyPr wrap="square" lIns="0" tIns="0" rIns="0" bIns="0" rtlCol="0"/>
          <a:lstStyle/>
          <a:p>
            <a:endParaRPr/>
          </a:p>
        </p:txBody>
      </p:sp>
      <p:sp>
        <p:nvSpPr>
          <p:cNvPr id="3" name="object 3"/>
          <p:cNvSpPr/>
          <p:nvPr/>
        </p:nvSpPr>
        <p:spPr>
          <a:xfrm>
            <a:off x="0" y="0"/>
            <a:ext cx="9144000" cy="10287000"/>
          </a:xfrm>
          <a:custGeom>
            <a:avLst/>
            <a:gdLst/>
            <a:ahLst/>
            <a:cxnLst/>
            <a:rect l="l" t="t" r="r" b="b"/>
            <a:pathLst>
              <a:path w="9144000" h="10287000">
                <a:moveTo>
                  <a:pt x="9144000" y="10287000"/>
                </a:moveTo>
                <a:lnTo>
                  <a:pt x="0" y="10287000"/>
                </a:lnTo>
                <a:lnTo>
                  <a:pt x="0" y="0"/>
                </a:lnTo>
                <a:lnTo>
                  <a:pt x="9144000" y="0"/>
                </a:lnTo>
                <a:lnTo>
                  <a:pt x="9144000" y="10287000"/>
                </a:lnTo>
                <a:close/>
              </a:path>
            </a:pathLst>
          </a:custGeom>
          <a:solidFill>
            <a:srgbClr val="DE672D"/>
          </a:solidFill>
        </p:spPr>
        <p:txBody>
          <a:bodyPr wrap="square" lIns="0" tIns="0" rIns="0" bIns="0" rtlCol="0"/>
          <a:lstStyle/>
          <a:p>
            <a:endParaRPr/>
          </a:p>
        </p:txBody>
      </p:sp>
      <p:sp>
        <p:nvSpPr>
          <p:cNvPr id="7" name="object 5">
            <a:extLst>
              <a:ext uri="{FF2B5EF4-FFF2-40B4-BE49-F238E27FC236}">
                <a16:creationId xmlns:a16="http://schemas.microsoft.com/office/drawing/2014/main" id="{A1230097-BFE3-3549-BF8F-C7DC2BA80B20}"/>
              </a:ext>
            </a:extLst>
          </p:cNvPr>
          <p:cNvSpPr txBox="1">
            <a:spLocks/>
          </p:cNvSpPr>
          <p:nvPr/>
        </p:nvSpPr>
        <p:spPr>
          <a:xfrm>
            <a:off x="1104900" y="2866926"/>
            <a:ext cx="6934200" cy="3292248"/>
          </a:xfrm>
          <a:prstGeom prst="rect">
            <a:avLst/>
          </a:prstGeom>
        </p:spPr>
        <p:txBody>
          <a:bodyPr vert="horz" wrap="square" lIns="0" tIns="151130" rIns="0" bIns="0" rtlCol="0">
            <a:spAutoFit/>
          </a:bodyPr>
          <a:lstStyle>
            <a:lvl1pPr>
              <a:defRPr sz="9700" b="0" i="0">
                <a:solidFill>
                  <a:schemeClr val="bg1"/>
                </a:solidFill>
                <a:latin typeface="Arial"/>
                <a:ea typeface="+mj-ea"/>
                <a:cs typeface="Arial"/>
              </a:defRPr>
            </a:lvl1pPr>
          </a:lstStyle>
          <a:p>
            <a:pPr marL="12700" marR="5080">
              <a:lnSpc>
                <a:spcPts val="8059"/>
              </a:lnSpc>
              <a:spcBef>
                <a:spcPts val="1190"/>
              </a:spcBef>
            </a:pPr>
            <a:r>
              <a:rPr lang="nl-BE" sz="7500" kern="0" spc="80" dirty="0">
                <a:solidFill>
                  <a:schemeClr val="tx1">
                    <a:lumMod val="75000"/>
                    <a:lumOff val="25000"/>
                  </a:schemeClr>
                </a:solidFill>
                <a:latin typeface="Avenir Light" panose="020B0402020203020204" pitchFamily="34" charset="77"/>
                <a:cs typeface="Trebuchet MS"/>
              </a:rPr>
              <a:t>EVALUEREN</a:t>
            </a:r>
            <a:br>
              <a:rPr lang="nl-BE" sz="7500" kern="0" spc="80" dirty="0">
                <a:solidFill>
                  <a:schemeClr val="tx1">
                    <a:lumMod val="75000"/>
                    <a:lumOff val="25000"/>
                  </a:schemeClr>
                </a:solidFill>
                <a:latin typeface="Avenir Light" panose="020B0402020203020204" pitchFamily="34" charset="77"/>
                <a:cs typeface="Trebuchet MS"/>
              </a:rPr>
            </a:br>
            <a:r>
              <a:rPr lang="nl-BE" sz="7500" kern="0" spc="80" dirty="0">
                <a:solidFill>
                  <a:schemeClr val="tx1">
                    <a:lumMod val="75000"/>
                    <a:lumOff val="25000"/>
                  </a:schemeClr>
                </a:solidFill>
                <a:latin typeface="Avenir Light" panose="020B0402020203020204" pitchFamily="34" charset="77"/>
                <a:cs typeface="Trebuchet MS"/>
              </a:rPr>
              <a:t>onderdeel van het leerproces</a:t>
            </a:r>
            <a:endParaRPr lang="nl-BE" sz="7350" kern="0" dirty="0">
              <a:solidFill>
                <a:schemeClr val="tx1">
                  <a:lumMod val="75000"/>
                  <a:lumOff val="25000"/>
                </a:schemeClr>
              </a:solidFill>
              <a:latin typeface="Avenir Light" panose="020B0402020203020204" pitchFamily="34" charset="77"/>
              <a:cs typeface="Trebuchet MS"/>
            </a:endParaRPr>
          </a:p>
        </p:txBody>
      </p:sp>
      <p:sp>
        <p:nvSpPr>
          <p:cNvPr id="10" name="Tekstvak 9">
            <a:extLst>
              <a:ext uri="{FF2B5EF4-FFF2-40B4-BE49-F238E27FC236}">
                <a16:creationId xmlns:a16="http://schemas.microsoft.com/office/drawing/2014/main" id="{16E2B7D0-4B2C-814E-BD44-4EF964899D15}"/>
              </a:ext>
            </a:extLst>
          </p:cNvPr>
          <p:cNvSpPr txBox="1"/>
          <p:nvPr/>
        </p:nvSpPr>
        <p:spPr>
          <a:xfrm>
            <a:off x="9601200" y="2973686"/>
            <a:ext cx="8686800" cy="7048083"/>
          </a:xfrm>
          <a:prstGeom prst="rect">
            <a:avLst/>
          </a:prstGeom>
          <a:noFill/>
        </p:spPr>
        <p:txBody>
          <a:bodyPr wrap="square" rtlCol="0">
            <a:spAutoFit/>
          </a:bodyPr>
          <a:lstStyle/>
          <a:p>
            <a:r>
              <a:rPr lang="nl-BE" sz="4400" dirty="0">
                <a:latin typeface="Avenir Light" panose="020B0402020203020204" pitchFamily="34" charset="77"/>
              </a:rPr>
              <a:t>Reflectie op de evaluatiepraktijk </a:t>
            </a:r>
          </a:p>
          <a:p>
            <a:endParaRPr lang="nl-BE" sz="4400" dirty="0">
              <a:latin typeface="Avenir Light" panose="020B0402020203020204" pitchFamily="34" charset="77"/>
            </a:endParaRPr>
          </a:p>
          <a:p>
            <a:pPr marL="342900" indent="-342900">
              <a:buFont typeface="Wingdings" pitchFamily="2" charset="2"/>
              <a:buChar char="§"/>
            </a:pPr>
            <a:r>
              <a:rPr lang="nl-BE" sz="4400" dirty="0">
                <a:latin typeface="Avenir Light" panose="020B0402020203020204" pitchFamily="34" charset="77"/>
              </a:rPr>
              <a:t>Principes breed evalueren</a:t>
            </a:r>
          </a:p>
          <a:p>
            <a:pPr marL="342900" indent="-342900">
              <a:buFont typeface="Wingdings" pitchFamily="2" charset="2"/>
              <a:buChar char="§"/>
            </a:pPr>
            <a:r>
              <a:rPr lang="nl-BE" sz="4400" dirty="0">
                <a:latin typeface="Avenir Light" panose="020B0402020203020204" pitchFamily="34" charset="77"/>
              </a:rPr>
              <a:t>Schoolcultuur</a:t>
            </a:r>
          </a:p>
          <a:p>
            <a:pPr marL="342900" indent="-342900">
              <a:buFont typeface="Wingdings" pitchFamily="2" charset="2"/>
              <a:buChar char="§"/>
            </a:pPr>
            <a:r>
              <a:rPr lang="nl-BE" sz="4400" dirty="0">
                <a:latin typeface="Avenir Light" panose="020B0402020203020204" pitchFamily="34" charset="77"/>
              </a:rPr>
              <a:t>Vakgroepwerking</a:t>
            </a:r>
          </a:p>
          <a:p>
            <a:pPr marL="342900" indent="-342900">
              <a:buFont typeface="Wingdings" pitchFamily="2" charset="2"/>
              <a:buChar char="§"/>
            </a:pPr>
            <a:r>
              <a:rPr lang="nl-BE" sz="4400" dirty="0">
                <a:latin typeface="Avenir Light" panose="020B0402020203020204" pitchFamily="34" charset="77"/>
              </a:rPr>
              <a:t>Individuele leraar</a:t>
            </a:r>
          </a:p>
          <a:p>
            <a:r>
              <a:rPr lang="nl-BE" sz="2800" dirty="0">
                <a:latin typeface="Avenir Light" panose="020B0402020203020204" pitchFamily="34" charset="77"/>
              </a:rPr>
              <a:t>                                                                                                                                        </a:t>
            </a:r>
          </a:p>
          <a:p>
            <a:endParaRPr lang="nl-BE" sz="2800" dirty="0">
              <a:latin typeface="Avenir Light" panose="020B0402020203020204" pitchFamily="34" charset="77"/>
            </a:endParaRPr>
          </a:p>
          <a:p>
            <a:endParaRPr lang="nl-BE" sz="2800" dirty="0">
              <a:latin typeface="Avenir Light" panose="020B0402020203020204" pitchFamily="34" charset="77"/>
            </a:endParaRPr>
          </a:p>
          <a:p>
            <a:pPr marL="342900" indent="-342900">
              <a:buFont typeface="Wingdings" pitchFamily="2" charset="2"/>
              <a:buChar char="§"/>
            </a:pPr>
            <a:endParaRPr lang="nl-BE" sz="2800" dirty="0">
              <a:latin typeface="Avenir Light" panose="020B0402020203020204" pitchFamily="34" charset="77"/>
            </a:endParaRPr>
          </a:p>
          <a:p>
            <a:pPr marL="342900" indent="-342900">
              <a:buFont typeface="Wingdings" pitchFamily="2" charset="2"/>
              <a:buChar char="§"/>
            </a:pPr>
            <a:endParaRPr lang="nl-BE" sz="2800" dirty="0">
              <a:latin typeface="Avenir Light" panose="020B0402020203020204" pitchFamily="34" charset="77"/>
            </a:endParaRPr>
          </a:p>
          <a:p>
            <a:pPr marL="342900" indent="-342900">
              <a:buFont typeface="Wingdings" pitchFamily="2" charset="2"/>
              <a:buChar char="§"/>
            </a:pPr>
            <a:endParaRPr lang="nl-BE" sz="2400" dirty="0">
              <a:latin typeface="Avenir Light" panose="020B0402020203020204" pitchFamily="34" charset="77"/>
            </a:endParaRPr>
          </a:p>
          <a:p>
            <a:pPr marL="342900" indent="-342900">
              <a:buFont typeface="Wingdings" pitchFamily="2" charset="2"/>
              <a:buChar char="§"/>
            </a:pPr>
            <a:endParaRPr lang="nl-BE" sz="2400" dirty="0">
              <a:latin typeface="Avenir Light" panose="020B0402020203020204" pitchFamily="34" charset="77"/>
            </a:endParaRPr>
          </a:p>
        </p:txBody>
      </p:sp>
      <p:pic>
        <p:nvPicPr>
          <p:cNvPr id="9" name="Audiobesta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4003"/>
    </mc:Choice>
    <mc:Fallback>
      <p:transition spd="slow" advTm="64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719913-821F-F142-B9EB-93ADCA92F30A}"/>
              </a:ext>
            </a:extLst>
          </p:cNvPr>
          <p:cNvSpPr>
            <a:spLocks noGrp="1"/>
          </p:cNvSpPr>
          <p:nvPr>
            <p:ph type="title"/>
          </p:nvPr>
        </p:nvSpPr>
        <p:spPr>
          <a:xfrm>
            <a:off x="1664970" y="6416034"/>
            <a:ext cx="14950440" cy="2340480"/>
          </a:xfrm>
        </p:spPr>
        <p:txBody>
          <a:bodyPr vert="horz" lIns="91440" tIns="45720" rIns="91440" bIns="45720" rtlCol="0" anchor="b" anchorCtr="0">
            <a:normAutofit/>
          </a:bodyPr>
          <a:lstStyle/>
          <a:p>
            <a:pPr algn="ctr" rtl="0">
              <a:lnSpc>
                <a:spcPct val="90000"/>
              </a:lnSpc>
              <a:spcBef>
                <a:spcPct val="0"/>
              </a:spcBef>
            </a:pPr>
            <a:r>
              <a:rPr lang="en-US" sz="8000" kern="1200" dirty="0">
                <a:solidFill>
                  <a:srgbClr val="385459"/>
                </a:solidFill>
                <a:latin typeface="+mj-lt"/>
                <a:cs typeface="+mj-cs"/>
              </a:rPr>
              <a:t/>
            </a:r>
            <a:br>
              <a:rPr lang="en-US" sz="8000" kern="1200" dirty="0">
                <a:solidFill>
                  <a:srgbClr val="385459"/>
                </a:solidFill>
                <a:latin typeface="+mj-lt"/>
                <a:cs typeface="+mj-cs"/>
              </a:rPr>
            </a:br>
            <a:endParaRPr lang="en-US" sz="8000" kern="1200" dirty="0">
              <a:solidFill>
                <a:srgbClr val="385459"/>
              </a:solidFill>
              <a:latin typeface="+mj-lt"/>
              <a:cs typeface="+mj-cs"/>
            </a:endParaRPr>
          </a:p>
        </p:txBody>
      </p:sp>
      <p:pic>
        <p:nvPicPr>
          <p:cNvPr id="7" name="Afbeelding 6" descr="Afbeelding met water, tafel, klein, houten&#10;&#10;Automatisch gegenereerde beschrijving">
            <a:extLst>
              <a:ext uri="{FF2B5EF4-FFF2-40B4-BE49-F238E27FC236}">
                <a16:creationId xmlns:a16="http://schemas.microsoft.com/office/drawing/2014/main" id="{E4D3019A-413F-6C4D-B746-718380C9DD03}"/>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b="18060"/>
          <a:stretch/>
        </p:blipFill>
        <p:spPr>
          <a:xfrm>
            <a:off x="117323" y="26806"/>
            <a:ext cx="18045734" cy="5803765"/>
          </a:xfrm>
          <a:prstGeom prst="rect">
            <a:avLst/>
          </a:prstGeom>
          <a:ln>
            <a:solidFill>
              <a:srgbClr val="61A25C"/>
            </a:solidFill>
          </a:ln>
          <a:effectLst>
            <a:softEdge rad="12700"/>
          </a:effectLst>
        </p:spPr>
      </p:pic>
      <p:sp>
        <p:nvSpPr>
          <p:cNvPr id="6" name="Rectangle 1">
            <a:extLst>
              <a:ext uri="{FF2B5EF4-FFF2-40B4-BE49-F238E27FC236}">
                <a16:creationId xmlns:a16="http://schemas.microsoft.com/office/drawing/2014/main" id="{72A6EB0D-3222-3845-8E0D-5F183C7234AB}"/>
              </a:ext>
            </a:extLst>
          </p:cNvPr>
          <p:cNvSpPr>
            <a:spLocks noChangeArrowheads="1"/>
          </p:cNvSpPr>
          <p:nvPr/>
        </p:nvSpPr>
        <p:spPr bwMode="auto">
          <a:xfrm>
            <a:off x="-5714743" y="-84877"/>
            <a:ext cx="28738297" cy="564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BE"/>
          </a:p>
        </p:txBody>
      </p:sp>
      <p:sp>
        <p:nvSpPr>
          <p:cNvPr id="13" name="Tekstvak 12">
            <a:extLst>
              <a:ext uri="{FF2B5EF4-FFF2-40B4-BE49-F238E27FC236}">
                <a16:creationId xmlns:a16="http://schemas.microsoft.com/office/drawing/2014/main" id="{109021DD-75B0-C748-A7B4-8208CB41B6CA}"/>
              </a:ext>
            </a:extLst>
          </p:cNvPr>
          <p:cNvSpPr txBox="1"/>
          <p:nvPr/>
        </p:nvSpPr>
        <p:spPr>
          <a:xfrm>
            <a:off x="4758690" y="7259572"/>
            <a:ext cx="8763000" cy="1200329"/>
          </a:xfrm>
          <a:prstGeom prst="rect">
            <a:avLst/>
          </a:prstGeom>
          <a:noFill/>
        </p:spPr>
        <p:txBody>
          <a:bodyPr wrap="square" rtlCol="0">
            <a:spAutoFit/>
          </a:bodyPr>
          <a:lstStyle/>
          <a:p>
            <a:r>
              <a:rPr lang="nl-NL" sz="7200" dirty="0">
                <a:latin typeface="Avenir Book" panose="02000503020000020003" pitchFamily="2" charset="0"/>
              </a:rPr>
              <a:t>REFLECTIEVRAGEN</a:t>
            </a:r>
          </a:p>
        </p:txBody>
      </p:sp>
      <p:sp>
        <p:nvSpPr>
          <p:cNvPr id="4" name="Rechthoek 3">
            <a:extLst>
              <a:ext uri="{FF2B5EF4-FFF2-40B4-BE49-F238E27FC236}">
                <a16:creationId xmlns:a16="http://schemas.microsoft.com/office/drawing/2014/main" id="{C0289C16-96A3-AF42-9B91-CDAAC33296AC}"/>
              </a:ext>
            </a:extLst>
          </p:cNvPr>
          <p:cNvSpPr/>
          <p:nvPr/>
        </p:nvSpPr>
        <p:spPr>
          <a:xfrm>
            <a:off x="0" y="0"/>
            <a:ext cx="18288000" cy="10287000"/>
          </a:xfrm>
          <a:prstGeom prst="rect">
            <a:avLst/>
          </a:prstGeom>
          <a:noFill/>
          <a:ln w="422275">
            <a:solidFill>
              <a:srgbClr val="61A2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udiobestand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729200" y="9728200"/>
            <a:ext cx="406400" cy="406400"/>
          </a:xfrm>
          <a:prstGeom prst="rect">
            <a:avLst/>
          </a:prstGeom>
        </p:spPr>
      </p:pic>
    </p:spTree>
    <p:extLst>
      <p:ext uri="{BB962C8B-B14F-4D97-AF65-F5344CB8AC3E}">
        <p14:creationId xmlns:p14="http://schemas.microsoft.com/office/powerpoint/2010/main" val="3176323927"/>
      </p:ext>
    </p:extLst>
  </p:cSld>
  <p:clrMapOvr>
    <a:masterClrMapping/>
  </p:clrMapOvr>
  <mc:AlternateContent xmlns:mc="http://schemas.openxmlformats.org/markup-compatibility/2006">
    <mc:Choice xmlns:p14="http://schemas.microsoft.com/office/powerpoint/2010/main" Requires="p14">
      <p:transition spd="slow" p14:dur="2000" advTm="20450"/>
    </mc:Choice>
    <mc:Fallback>
      <p:transition spd="slow" advTm="20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719913-821F-F142-B9EB-93ADCA92F30A}"/>
              </a:ext>
            </a:extLst>
          </p:cNvPr>
          <p:cNvSpPr>
            <a:spLocks noGrp="1"/>
          </p:cNvSpPr>
          <p:nvPr>
            <p:ph type="title"/>
          </p:nvPr>
        </p:nvSpPr>
        <p:spPr>
          <a:xfrm rot="5400000">
            <a:off x="-2911837" y="3031637"/>
            <a:ext cx="10052902" cy="4229228"/>
          </a:xfrm>
          <a:solidFill>
            <a:srgbClr val="61A25C"/>
          </a:solidFill>
        </p:spPr>
        <p:txBody>
          <a:bodyPr vert="vert270" bIns="324000" anchor="ctr" anchorCtr="0"/>
          <a:lstStyle/>
          <a:p>
            <a:pPr algn="l"/>
            <a:r>
              <a:rPr lang="nl-BE" sz="5400" dirty="0">
                <a:solidFill>
                  <a:schemeClr val="tx1">
                    <a:lumMod val="65000"/>
                    <a:lumOff val="35000"/>
                  </a:schemeClr>
                </a:solidFill>
                <a:latin typeface="Avenir" panose="02000503020000020003" pitchFamily="2" charset="0"/>
              </a:rPr>
              <a:t/>
            </a:r>
            <a:br>
              <a:rPr lang="nl-BE" sz="5400" dirty="0">
                <a:solidFill>
                  <a:schemeClr val="tx1">
                    <a:lumMod val="65000"/>
                    <a:lumOff val="35000"/>
                  </a:schemeClr>
                </a:solidFill>
                <a:latin typeface="Avenir" panose="02000503020000020003" pitchFamily="2" charset="0"/>
              </a:rPr>
            </a:br>
            <a:endParaRPr lang="nl-BE" sz="3600" dirty="0">
              <a:solidFill>
                <a:schemeClr val="tx1">
                  <a:lumMod val="65000"/>
                  <a:lumOff val="35000"/>
                </a:schemeClr>
              </a:solidFill>
              <a:latin typeface="Avenir" panose="02000503020000020003" pitchFamily="2" charset="0"/>
            </a:endParaRPr>
          </a:p>
        </p:txBody>
      </p:sp>
      <p:sp>
        <p:nvSpPr>
          <p:cNvPr id="3" name="Tijdelijke aanduiding voor inhoud 2">
            <a:extLst>
              <a:ext uri="{FF2B5EF4-FFF2-40B4-BE49-F238E27FC236}">
                <a16:creationId xmlns:a16="http://schemas.microsoft.com/office/drawing/2014/main" id="{241AB2A4-C359-E249-8987-F842FCFE9F7D}"/>
              </a:ext>
            </a:extLst>
          </p:cNvPr>
          <p:cNvSpPr>
            <a:spLocks noGrp="1"/>
          </p:cNvSpPr>
          <p:nvPr>
            <p:ph sz="half" idx="2"/>
          </p:nvPr>
        </p:nvSpPr>
        <p:spPr>
          <a:xfrm>
            <a:off x="876428" y="3238500"/>
            <a:ext cx="3352800" cy="3385542"/>
          </a:xfrm>
        </p:spPr>
        <p:txBody>
          <a:bodyPr/>
          <a:lstStyle/>
          <a:p>
            <a:r>
              <a:rPr lang="nl-BE" sz="4400" dirty="0">
                <a:solidFill>
                  <a:schemeClr val="tx1">
                    <a:lumMod val="75000"/>
                    <a:lumOff val="25000"/>
                  </a:schemeClr>
                </a:solidFill>
                <a:latin typeface="Avenir Book" panose="02000503020000020003" pitchFamily="2" charset="0"/>
              </a:rPr>
              <a:t>Hou ik de verhoopte inzichten bij de leerling voor ogen? </a:t>
            </a:r>
          </a:p>
        </p:txBody>
      </p:sp>
      <p:graphicFrame>
        <p:nvGraphicFramePr>
          <p:cNvPr id="5" name="Tijdelijke aanduiding voor inhoud 4">
            <a:extLst>
              <a:ext uri="{FF2B5EF4-FFF2-40B4-BE49-F238E27FC236}">
                <a16:creationId xmlns:a16="http://schemas.microsoft.com/office/drawing/2014/main" id="{981B1C36-796C-4B47-9E29-D190AEFAF0D8}"/>
              </a:ext>
            </a:extLst>
          </p:cNvPr>
          <p:cNvGraphicFramePr>
            <a:graphicFrameLocks noGrp="1"/>
          </p:cNvGraphicFramePr>
          <p:nvPr>
            <p:ph sz="half" idx="3"/>
            <p:extLst>
              <p:ext uri="{D42A27DB-BD31-4B8C-83A1-F6EECF244321}">
                <p14:modId xmlns:p14="http://schemas.microsoft.com/office/powerpoint/2010/main" val="620393644"/>
              </p:ext>
            </p:extLst>
          </p:nvPr>
        </p:nvGraphicFramePr>
        <p:xfrm>
          <a:off x="4781549" y="336167"/>
          <a:ext cx="13182344" cy="9614666"/>
        </p:xfrm>
        <a:graphic>
          <a:graphicData uri="http://schemas.openxmlformats.org/drawingml/2006/table">
            <a:tbl>
              <a:tblPr firstRow="1" firstCol="1">
                <a:tableStyleId>{8799B23B-EC83-4686-B30A-512413B5E67A}</a:tableStyleId>
              </a:tblPr>
              <a:tblGrid>
                <a:gridCol w="780534">
                  <a:extLst>
                    <a:ext uri="{9D8B030D-6E8A-4147-A177-3AD203B41FA5}">
                      <a16:colId xmlns:a16="http://schemas.microsoft.com/office/drawing/2014/main" val="148918665"/>
                    </a:ext>
                  </a:extLst>
                </a:gridCol>
                <a:gridCol w="12401810">
                  <a:extLst>
                    <a:ext uri="{9D8B030D-6E8A-4147-A177-3AD203B41FA5}">
                      <a16:colId xmlns:a16="http://schemas.microsoft.com/office/drawing/2014/main" val="1896920690"/>
                    </a:ext>
                  </a:extLst>
                </a:gridCol>
              </a:tblGrid>
              <a:tr h="475286">
                <a:tc>
                  <a:txBody>
                    <a:bodyPr/>
                    <a:lstStyle/>
                    <a:p>
                      <a:pPr>
                        <a:spcAft>
                          <a:spcPts val="0"/>
                        </a:spcAft>
                      </a:pPr>
                      <a:r>
                        <a:rPr lang="nl-BE" sz="1300" b="0" i="0" dirty="0">
                          <a:effectLst/>
                          <a:latin typeface="Avenir Book" panose="02000503020000020003" pitchFamily="2" charset="0"/>
                        </a:rPr>
                        <a:t>1</a:t>
                      </a:r>
                      <a:endParaRPr lang="nl-BE" sz="1300" b="0" i="0" dirty="0">
                        <a:effectLst/>
                        <a:latin typeface="Avenir Book" panose="02000503020000020003" pitchFamily="2" charset="0"/>
                        <a:ea typeface="Times New Roman" panose="02020603050405020304" pitchFamily="18" charset="0"/>
                      </a:endParaRPr>
                    </a:p>
                  </a:txBody>
                  <a:tcPr marL="8678" marR="8678" marT="8678" marB="8678"/>
                </a:tc>
                <a:tc>
                  <a:txBody>
                    <a:bodyPr/>
                    <a:lstStyle/>
                    <a:p>
                      <a:pPr>
                        <a:spcAft>
                          <a:spcPts val="0"/>
                        </a:spcAft>
                      </a:pPr>
                      <a:r>
                        <a:rPr lang="nl-BE" sz="1300" b="0" i="0" dirty="0">
                          <a:effectLst/>
                          <a:latin typeface="Avenir Book" panose="02000503020000020003" pitchFamily="2" charset="0"/>
                        </a:rPr>
                        <a:t>Ik heb begrepen dat de uitdrukkelijk rooms-katholieke invalshoek van waaruit dit vak dit jaar gegeven wordt mijn eigen vrijheid van (anders) denken niet zal belemmeren, wel integendeel.</a:t>
                      </a:r>
                      <a:endParaRPr lang="nl-BE" sz="1300" b="0" i="0" dirty="0">
                        <a:effectLst/>
                        <a:latin typeface="Avenir Book" panose="02000503020000020003" pitchFamily="2" charset="0"/>
                        <a:ea typeface="Times New Roman" panose="02020603050405020304" pitchFamily="18" charset="0"/>
                      </a:endParaRPr>
                    </a:p>
                  </a:txBody>
                  <a:tcPr marL="34712" marR="34712" marT="34712" marB="34712"/>
                </a:tc>
                <a:extLst>
                  <a:ext uri="{0D108BD9-81ED-4DB2-BD59-A6C34878D82A}">
                    <a16:rowId xmlns:a16="http://schemas.microsoft.com/office/drawing/2014/main" val="2061178932"/>
                  </a:ext>
                </a:extLst>
              </a:tr>
              <a:tr h="428873">
                <a:tc>
                  <a:txBody>
                    <a:bodyPr/>
                    <a:lstStyle/>
                    <a:p>
                      <a:pPr>
                        <a:spcAft>
                          <a:spcPts val="0"/>
                        </a:spcAft>
                      </a:pPr>
                      <a:r>
                        <a:rPr lang="nl-BE" sz="1300" b="0" i="0" dirty="0">
                          <a:effectLst/>
                          <a:latin typeface="Avenir Book" panose="02000503020000020003" pitchFamily="2" charset="0"/>
                        </a:rPr>
                        <a:t>2</a:t>
                      </a:r>
                      <a:endParaRPr lang="nl-BE" sz="1300" b="0" i="0" dirty="0">
                        <a:effectLst/>
                        <a:latin typeface="Avenir Book" panose="02000503020000020003" pitchFamily="2" charset="0"/>
                        <a:ea typeface="Times New Roman" panose="02020603050405020304" pitchFamily="18" charset="0"/>
                      </a:endParaRPr>
                    </a:p>
                  </a:txBody>
                  <a:tcPr marL="8678" marR="8678" marT="8678" marB="8678"/>
                </a:tc>
                <a:tc>
                  <a:txBody>
                    <a:bodyPr/>
                    <a:lstStyle/>
                    <a:p>
                      <a:pPr>
                        <a:spcAft>
                          <a:spcPts val="0"/>
                        </a:spcAft>
                      </a:pPr>
                      <a:r>
                        <a:rPr lang="nl-BE" sz="1300" b="0" i="0" dirty="0">
                          <a:effectLst/>
                          <a:latin typeface="Avenir Book" panose="02000503020000020003" pitchFamily="2" charset="0"/>
                        </a:rPr>
                        <a:t>Ik zie hoe de passie van de leraar mij vormt om nu en straks zelf met iets wat mij fascineert om te gaan en op mijn beurt anderen te inspireren.</a:t>
                      </a:r>
                      <a:endParaRPr lang="nl-BE" sz="1300" b="0" i="0" dirty="0">
                        <a:effectLst/>
                        <a:latin typeface="Avenir Book" panose="02000503020000020003" pitchFamily="2" charset="0"/>
                        <a:ea typeface="Times New Roman" panose="02020603050405020304" pitchFamily="18" charset="0"/>
                      </a:endParaRPr>
                    </a:p>
                  </a:txBody>
                  <a:tcPr marL="34712" marR="34712" marT="34712" marB="34712"/>
                </a:tc>
                <a:extLst>
                  <a:ext uri="{0D108BD9-81ED-4DB2-BD59-A6C34878D82A}">
                    <a16:rowId xmlns:a16="http://schemas.microsoft.com/office/drawing/2014/main" val="3202517951"/>
                  </a:ext>
                </a:extLst>
              </a:tr>
              <a:tr h="428873">
                <a:tc>
                  <a:txBody>
                    <a:bodyPr/>
                    <a:lstStyle/>
                    <a:p>
                      <a:pPr>
                        <a:spcAft>
                          <a:spcPts val="0"/>
                        </a:spcAft>
                      </a:pPr>
                      <a:r>
                        <a:rPr lang="nl-BE" sz="1300" b="0" i="0" dirty="0">
                          <a:effectLst/>
                          <a:latin typeface="Avenir Book" panose="02000503020000020003" pitchFamily="2" charset="0"/>
                        </a:rPr>
                        <a:t>3</a:t>
                      </a:r>
                      <a:endParaRPr lang="nl-BE" sz="1300" b="0" i="0" dirty="0">
                        <a:effectLst/>
                        <a:latin typeface="Avenir Book" panose="02000503020000020003" pitchFamily="2" charset="0"/>
                        <a:ea typeface="Times New Roman" panose="02020603050405020304" pitchFamily="18" charset="0"/>
                      </a:endParaRPr>
                    </a:p>
                  </a:txBody>
                  <a:tcPr marL="8678" marR="8678" marT="8678" marB="8678"/>
                </a:tc>
                <a:tc>
                  <a:txBody>
                    <a:bodyPr/>
                    <a:lstStyle/>
                    <a:p>
                      <a:pPr>
                        <a:spcAft>
                          <a:spcPts val="0"/>
                        </a:spcAft>
                      </a:pPr>
                      <a:r>
                        <a:rPr lang="nl-BE" sz="1300" b="0" i="0" dirty="0">
                          <a:effectLst/>
                          <a:latin typeface="Avenir Book" panose="02000503020000020003" pitchFamily="2" charset="0"/>
                        </a:rPr>
                        <a:t>Ik heb de aanpak en de werkwijze in het vak godsdienst duidelijk begrepen als een uitnodiging voor mijn eigen zoeken en ontdekken van zin.</a:t>
                      </a:r>
                      <a:endParaRPr lang="nl-BE" sz="1300" b="0" i="0" dirty="0">
                        <a:effectLst/>
                        <a:latin typeface="Avenir Book" panose="02000503020000020003" pitchFamily="2" charset="0"/>
                        <a:ea typeface="Times New Roman" panose="02020603050405020304" pitchFamily="18" charset="0"/>
                      </a:endParaRPr>
                    </a:p>
                  </a:txBody>
                  <a:tcPr marL="34712" marR="34712" marT="34712" marB="34712"/>
                </a:tc>
                <a:extLst>
                  <a:ext uri="{0D108BD9-81ED-4DB2-BD59-A6C34878D82A}">
                    <a16:rowId xmlns:a16="http://schemas.microsoft.com/office/drawing/2014/main" val="103581651"/>
                  </a:ext>
                </a:extLst>
              </a:tr>
              <a:tr h="475286">
                <a:tc>
                  <a:txBody>
                    <a:bodyPr/>
                    <a:lstStyle/>
                    <a:p>
                      <a:pPr>
                        <a:spcAft>
                          <a:spcPts val="0"/>
                        </a:spcAft>
                      </a:pPr>
                      <a:r>
                        <a:rPr lang="nl-BE" sz="1300" b="0" i="0" dirty="0">
                          <a:effectLst/>
                          <a:latin typeface="Avenir Book" panose="02000503020000020003" pitchFamily="2" charset="0"/>
                        </a:rPr>
                        <a:t>4.1</a:t>
                      </a:r>
                      <a:endParaRPr lang="nl-BE" sz="1300" b="0" i="0" dirty="0">
                        <a:effectLst/>
                        <a:latin typeface="Avenir Book" panose="02000503020000020003" pitchFamily="2" charset="0"/>
                        <a:ea typeface="Times New Roman" panose="02020603050405020304" pitchFamily="18" charset="0"/>
                      </a:endParaRPr>
                    </a:p>
                  </a:txBody>
                  <a:tcPr marL="8678" marR="8678" marT="8678" marB="8678"/>
                </a:tc>
                <a:tc>
                  <a:txBody>
                    <a:bodyPr/>
                    <a:lstStyle/>
                    <a:p>
                      <a:pPr>
                        <a:spcAft>
                          <a:spcPts val="0"/>
                        </a:spcAft>
                      </a:pPr>
                      <a:r>
                        <a:rPr lang="nl-BE" sz="1300" b="0" i="0" dirty="0">
                          <a:effectLst/>
                          <a:latin typeface="Avenir Book" panose="02000503020000020003" pitchFamily="2" charset="0"/>
                        </a:rPr>
                        <a:t>Ik ben verdraagzaam tot op het punt waar de ander onverdraagzaam wordt.</a:t>
                      </a:r>
                    </a:p>
                    <a:p>
                      <a:pPr>
                        <a:spcAft>
                          <a:spcPts val="0"/>
                        </a:spcAft>
                      </a:pPr>
                      <a:r>
                        <a:rPr lang="nl-BE" sz="1300" b="0" i="0" dirty="0">
                          <a:effectLst/>
                          <a:latin typeface="Avenir Book" panose="02000503020000020003" pitchFamily="2" charset="0"/>
                        </a:rPr>
                        <a:t>Ik erken de ander in zijn radicaal anders zijn.</a:t>
                      </a:r>
                      <a:endParaRPr lang="nl-BE" sz="1300" b="0" i="0" dirty="0">
                        <a:effectLst/>
                        <a:latin typeface="Avenir Book" panose="02000503020000020003" pitchFamily="2" charset="0"/>
                        <a:ea typeface="Times New Roman" panose="02020603050405020304" pitchFamily="18" charset="0"/>
                      </a:endParaRPr>
                    </a:p>
                  </a:txBody>
                  <a:tcPr marL="34712" marR="34712" marT="34712" marB="34712"/>
                </a:tc>
                <a:extLst>
                  <a:ext uri="{0D108BD9-81ED-4DB2-BD59-A6C34878D82A}">
                    <a16:rowId xmlns:a16="http://schemas.microsoft.com/office/drawing/2014/main" val="1947609303"/>
                  </a:ext>
                </a:extLst>
              </a:tr>
              <a:tr h="820582">
                <a:tc>
                  <a:txBody>
                    <a:bodyPr/>
                    <a:lstStyle/>
                    <a:p>
                      <a:pPr>
                        <a:spcAft>
                          <a:spcPts val="0"/>
                        </a:spcAft>
                      </a:pPr>
                      <a:r>
                        <a:rPr lang="nl-BE" sz="1300" b="0" i="0" dirty="0">
                          <a:effectLst/>
                          <a:latin typeface="Avenir Book" panose="02000503020000020003" pitchFamily="2" charset="0"/>
                        </a:rPr>
                        <a:t>4.2</a:t>
                      </a:r>
                      <a:endParaRPr lang="nl-BE" sz="1300" b="0" i="0" dirty="0">
                        <a:effectLst/>
                        <a:latin typeface="Avenir Book" panose="02000503020000020003" pitchFamily="2" charset="0"/>
                        <a:ea typeface="Times New Roman" panose="02020603050405020304" pitchFamily="18" charset="0"/>
                      </a:endParaRPr>
                    </a:p>
                  </a:txBody>
                  <a:tcPr marL="8678" marR="8678" marT="8678" marB="8678"/>
                </a:tc>
                <a:tc>
                  <a:txBody>
                    <a:bodyPr/>
                    <a:lstStyle/>
                    <a:p>
                      <a:pPr>
                        <a:spcAft>
                          <a:spcPts val="0"/>
                        </a:spcAft>
                      </a:pPr>
                      <a:r>
                        <a:rPr lang="nl-BE" sz="1300" b="0" i="0" dirty="0">
                          <a:effectLst/>
                          <a:latin typeface="Avenir Book" panose="02000503020000020003" pitchFamily="2" charset="0"/>
                        </a:rPr>
                        <a:t>Ik probeer niet om ervaringen van anderen te ‘harmoniseren’ met of oneigenlijk te doen inpassen in mijn eigen gedachtegoed.</a:t>
                      </a:r>
                    </a:p>
                    <a:p>
                      <a:pPr>
                        <a:spcAft>
                          <a:spcPts val="0"/>
                        </a:spcAft>
                      </a:pPr>
                      <a:r>
                        <a:rPr lang="nl-BE" sz="1300" b="0" i="0" dirty="0">
                          <a:effectLst/>
                          <a:latin typeface="Avenir Book" panose="02000503020000020003" pitchFamily="2" charset="0"/>
                        </a:rPr>
                        <a:t>Ik probeer openheid aan de dag te leggen en erkenning te geven voor uitdrukkingen van de binnenkant van religieuze overtuigingen.</a:t>
                      </a:r>
                    </a:p>
                    <a:p>
                      <a:pPr>
                        <a:spcAft>
                          <a:spcPts val="0"/>
                        </a:spcAft>
                      </a:pPr>
                      <a:r>
                        <a:rPr lang="nl-BE" sz="1300" b="0" i="0" dirty="0">
                          <a:effectLst/>
                          <a:latin typeface="Avenir Book" panose="02000503020000020003" pitchFamily="2" charset="0"/>
                        </a:rPr>
                        <a:t>Ik heb begrepen dat de christelijke traditie niet goedkoop en rechtsreeks te koppelen valt aan menselijke ervaringen maar dat dit een grote vrije zoekruimte en openheid veronderstelt en het verwerven van een taal om het transcendente te kunnen herkennen, duiden en beleven.</a:t>
                      </a:r>
                      <a:endParaRPr lang="nl-BE" sz="1300" b="0" i="0" dirty="0">
                        <a:effectLst/>
                        <a:latin typeface="Avenir Book" panose="02000503020000020003" pitchFamily="2" charset="0"/>
                        <a:ea typeface="Times New Roman" panose="02020603050405020304" pitchFamily="18" charset="0"/>
                      </a:endParaRPr>
                    </a:p>
                  </a:txBody>
                  <a:tcPr marL="34712" marR="34712" marT="34712" marB="34712"/>
                </a:tc>
                <a:extLst>
                  <a:ext uri="{0D108BD9-81ED-4DB2-BD59-A6C34878D82A}">
                    <a16:rowId xmlns:a16="http://schemas.microsoft.com/office/drawing/2014/main" val="2455064782"/>
                  </a:ext>
                </a:extLst>
              </a:tr>
              <a:tr h="475286">
                <a:tc>
                  <a:txBody>
                    <a:bodyPr/>
                    <a:lstStyle/>
                    <a:p>
                      <a:pPr>
                        <a:spcAft>
                          <a:spcPts val="0"/>
                        </a:spcAft>
                      </a:pPr>
                      <a:r>
                        <a:rPr lang="nl-BE" sz="1300" b="0" i="0" dirty="0">
                          <a:effectLst/>
                          <a:latin typeface="Avenir Book" panose="02000503020000020003" pitchFamily="2" charset="0"/>
                        </a:rPr>
                        <a:t>4.3</a:t>
                      </a:r>
                      <a:endParaRPr lang="nl-BE" sz="1300" b="0" i="0" dirty="0">
                        <a:effectLst/>
                        <a:latin typeface="Avenir Book" panose="02000503020000020003" pitchFamily="2" charset="0"/>
                        <a:ea typeface="Times New Roman" panose="02020603050405020304" pitchFamily="18" charset="0"/>
                      </a:endParaRPr>
                    </a:p>
                  </a:txBody>
                  <a:tcPr marL="8678" marR="8678" marT="8678" marB="8678"/>
                </a:tc>
                <a:tc>
                  <a:txBody>
                    <a:bodyPr/>
                    <a:lstStyle/>
                    <a:p>
                      <a:pPr>
                        <a:spcAft>
                          <a:spcPts val="0"/>
                        </a:spcAft>
                      </a:pPr>
                      <a:r>
                        <a:rPr lang="nl-BE" sz="1300" b="0" i="0" dirty="0">
                          <a:effectLst/>
                          <a:latin typeface="Avenir Book" panose="02000503020000020003" pitchFamily="2" charset="0"/>
                        </a:rPr>
                        <a:t>Ik kan mij voorstellen dat religies zich niet herkennen in wat er soms over hen gezegd of geschreven wordt.</a:t>
                      </a:r>
                    </a:p>
                    <a:p>
                      <a:pPr>
                        <a:spcAft>
                          <a:spcPts val="0"/>
                        </a:spcAft>
                      </a:pPr>
                      <a:r>
                        <a:rPr lang="nl-BE" sz="1300" b="0" i="0" dirty="0">
                          <a:effectLst/>
                          <a:latin typeface="Avenir Book" panose="02000503020000020003" pitchFamily="2" charset="0"/>
                        </a:rPr>
                        <a:t>Ik begrijp dat de werkelijkheid die religies met hun taal proberen aan te duiden die taal tegelijk overstijgt.</a:t>
                      </a:r>
                      <a:endParaRPr lang="nl-BE" sz="1300" b="0" i="0" dirty="0">
                        <a:effectLst/>
                        <a:latin typeface="Avenir Book" panose="02000503020000020003" pitchFamily="2" charset="0"/>
                        <a:ea typeface="Times New Roman" panose="02020603050405020304" pitchFamily="18" charset="0"/>
                      </a:endParaRPr>
                    </a:p>
                  </a:txBody>
                  <a:tcPr marL="34712" marR="34712" marT="34712" marB="34712"/>
                </a:tc>
                <a:extLst>
                  <a:ext uri="{0D108BD9-81ED-4DB2-BD59-A6C34878D82A}">
                    <a16:rowId xmlns:a16="http://schemas.microsoft.com/office/drawing/2014/main" val="842660125"/>
                  </a:ext>
                </a:extLst>
              </a:tr>
              <a:tr h="428873">
                <a:tc>
                  <a:txBody>
                    <a:bodyPr/>
                    <a:lstStyle/>
                    <a:p>
                      <a:pPr>
                        <a:spcAft>
                          <a:spcPts val="0"/>
                        </a:spcAft>
                      </a:pPr>
                      <a:r>
                        <a:rPr lang="nl-BE" sz="1300" b="0" i="0" dirty="0">
                          <a:effectLst/>
                          <a:latin typeface="Avenir Book" panose="02000503020000020003" pitchFamily="2" charset="0"/>
                        </a:rPr>
                        <a:t>4.4</a:t>
                      </a:r>
                      <a:endParaRPr lang="nl-BE" sz="1300" b="0" i="0" dirty="0">
                        <a:effectLst/>
                        <a:latin typeface="Avenir Book" panose="02000503020000020003" pitchFamily="2" charset="0"/>
                        <a:ea typeface="Times New Roman" panose="02020603050405020304" pitchFamily="18" charset="0"/>
                      </a:endParaRPr>
                    </a:p>
                  </a:txBody>
                  <a:tcPr marL="8678" marR="8678" marT="8678" marB="8678"/>
                </a:tc>
                <a:tc>
                  <a:txBody>
                    <a:bodyPr/>
                    <a:lstStyle/>
                    <a:p>
                      <a:pPr>
                        <a:spcAft>
                          <a:spcPts val="0"/>
                        </a:spcAft>
                      </a:pPr>
                      <a:r>
                        <a:rPr lang="nl-BE" sz="1300" b="0" i="0" dirty="0">
                          <a:effectLst/>
                          <a:latin typeface="Avenir Book" panose="02000503020000020003" pitchFamily="2" charset="0"/>
                        </a:rPr>
                        <a:t>Ik ga ervan uit dat sommige diepe ervaringen vertaalbaar en vertelbaarzijn ook al behoor ik zelf niet tot de religie waar ze uit voortkomen.</a:t>
                      </a:r>
                      <a:endParaRPr lang="nl-BE" sz="1300" b="0" i="0" dirty="0">
                        <a:effectLst/>
                        <a:latin typeface="Avenir Book" panose="02000503020000020003" pitchFamily="2" charset="0"/>
                        <a:ea typeface="Times New Roman" panose="02020603050405020304" pitchFamily="18" charset="0"/>
                      </a:endParaRPr>
                    </a:p>
                  </a:txBody>
                  <a:tcPr marL="34712" marR="34712" marT="34712" marB="34712"/>
                </a:tc>
                <a:extLst>
                  <a:ext uri="{0D108BD9-81ED-4DB2-BD59-A6C34878D82A}">
                    <a16:rowId xmlns:a16="http://schemas.microsoft.com/office/drawing/2014/main" val="840201797"/>
                  </a:ext>
                </a:extLst>
              </a:tr>
              <a:tr h="880447">
                <a:tc>
                  <a:txBody>
                    <a:bodyPr/>
                    <a:lstStyle/>
                    <a:p>
                      <a:pPr>
                        <a:spcAft>
                          <a:spcPts val="0"/>
                        </a:spcAft>
                      </a:pPr>
                      <a:r>
                        <a:rPr lang="nl-BE" sz="1300" b="0" i="0" dirty="0">
                          <a:effectLst/>
                          <a:latin typeface="Avenir Book" panose="02000503020000020003" pitchFamily="2" charset="0"/>
                        </a:rPr>
                        <a:t>5</a:t>
                      </a:r>
                      <a:endParaRPr lang="nl-BE" sz="1300" b="0" i="0" dirty="0">
                        <a:effectLst/>
                        <a:latin typeface="Avenir Book" panose="02000503020000020003" pitchFamily="2" charset="0"/>
                        <a:ea typeface="Times New Roman" panose="02020603050405020304" pitchFamily="18" charset="0"/>
                      </a:endParaRPr>
                    </a:p>
                  </a:txBody>
                  <a:tcPr marL="8678" marR="8678" marT="8678" marB="8678"/>
                </a:tc>
                <a:tc>
                  <a:txBody>
                    <a:bodyPr/>
                    <a:lstStyle/>
                    <a:p>
                      <a:pPr>
                        <a:spcAft>
                          <a:spcPts val="0"/>
                        </a:spcAft>
                      </a:pPr>
                      <a:r>
                        <a:rPr lang="nl-BE" sz="1300" b="0" i="0" dirty="0">
                          <a:effectLst/>
                          <a:latin typeface="Avenir Book" panose="02000503020000020003" pitchFamily="2" charset="0"/>
                        </a:rPr>
                        <a:t>Ik zie een religie als vergelijkbaar met een taalsysteem, heel eigen en complex maar toch ook verbonden met de taal van andere religies.</a:t>
                      </a:r>
                    </a:p>
                    <a:p>
                      <a:pPr>
                        <a:spcAft>
                          <a:spcPts val="0"/>
                        </a:spcAft>
                      </a:pPr>
                      <a:r>
                        <a:rPr lang="nl-BE" sz="1300" b="0" i="0" dirty="0">
                          <a:effectLst/>
                          <a:latin typeface="Avenir Book" panose="02000503020000020003" pitchFamily="2" charset="0"/>
                        </a:rPr>
                        <a:t>Ik heb de taal leren kennen waardoorheen voor christenen God tot de mens spreekt.</a:t>
                      </a:r>
                    </a:p>
                    <a:p>
                      <a:pPr>
                        <a:spcAft>
                          <a:spcPts val="0"/>
                        </a:spcAft>
                      </a:pPr>
                      <a:r>
                        <a:rPr lang="nl-BE" sz="1300" b="0" i="0" dirty="0">
                          <a:effectLst/>
                          <a:latin typeface="Avenir Book" panose="02000503020000020003" pitchFamily="2" charset="0"/>
                        </a:rPr>
                        <a:t>Ik ben er mij van bewust dat je door uiterlijke kenmerken van religies te vergelijken niet tot de diepe zeggingskracht ervan komt.</a:t>
                      </a:r>
                    </a:p>
                    <a:p>
                      <a:pPr>
                        <a:spcAft>
                          <a:spcPts val="0"/>
                        </a:spcAft>
                      </a:pPr>
                      <a:r>
                        <a:rPr lang="nl-BE" sz="1300" b="0" i="0" dirty="0">
                          <a:effectLst/>
                          <a:latin typeface="Avenir Book" panose="02000503020000020003" pitchFamily="2" charset="0"/>
                        </a:rPr>
                        <a:t>Ik vraag mij af wat de beelden, woorden, symbolen die ik van het christendom leerde kennen zeggen over mijzelf, de wereld en het transcendente.</a:t>
                      </a:r>
                      <a:endParaRPr lang="nl-BE" sz="1300" b="0" i="0" dirty="0">
                        <a:effectLst/>
                        <a:latin typeface="Avenir Book" panose="02000503020000020003" pitchFamily="2" charset="0"/>
                        <a:ea typeface="Times New Roman" panose="02020603050405020304" pitchFamily="18" charset="0"/>
                      </a:endParaRPr>
                    </a:p>
                  </a:txBody>
                  <a:tcPr marL="34712" marR="34712" marT="34712" marB="34712"/>
                </a:tc>
                <a:extLst>
                  <a:ext uri="{0D108BD9-81ED-4DB2-BD59-A6C34878D82A}">
                    <a16:rowId xmlns:a16="http://schemas.microsoft.com/office/drawing/2014/main" val="2288674343"/>
                  </a:ext>
                </a:extLst>
              </a:tr>
              <a:tr h="428873">
                <a:tc>
                  <a:txBody>
                    <a:bodyPr/>
                    <a:lstStyle/>
                    <a:p>
                      <a:pPr>
                        <a:spcAft>
                          <a:spcPts val="0"/>
                        </a:spcAft>
                      </a:pPr>
                      <a:r>
                        <a:rPr lang="nl-BE" sz="1300" b="0" i="0" dirty="0">
                          <a:effectLst/>
                          <a:latin typeface="Avenir Book" panose="02000503020000020003" pitchFamily="2" charset="0"/>
                        </a:rPr>
                        <a:t>6</a:t>
                      </a:r>
                      <a:endParaRPr lang="nl-BE" sz="1300" b="0" i="0" dirty="0">
                        <a:effectLst/>
                        <a:latin typeface="Avenir Book" panose="02000503020000020003" pitchFamily="2" charset="0"/>
                        <a:ea typeface="Times New Roman" panose="02020603050405020304" pitchFamily="18" charset="0"/>
                      </a:endParaRPr>
                    </a:p>
                  </a:txBody>
                  <a:tcPr marL="8678" marR="8678" marT="8678" marB="8678"/>
                </a:tc>
                <a:tc>
                  <a:txBody>
                    <a:bodyPr/>
                    <a:lstStyle/>
                    <a:p>
                      <a:pPr>
                        <a:spcAft>
                          <a:spcPts val="0"/>
                        </a:spcAft>
                      </a:pPr>
                      <a:r>
                        <a:rPr lang="nl-BE" sz="1300" b="0" i="0" dirty="0">
                          <a:effectLst/>
                          <a:latin typeface="Avenir Book" panose="02000503020000020003" pitchFamily="2" charset="0"/>
                        </a:rPr>
                        <a:t>Ik erken het belang van gedachte-experimenten en van mogelijke interpretaties daarbij als weg tot het ontdekken van nieuwe inzichten uit het bestaande.</a:t>
                      </a:r>
                      <a:endParaRPr lang="nl-BE" sz="1300" b="0" i="0" dirty="0">
                        <a:effectLst/>
                        <a:latin typeface="Avenir Book" panose="02000503020000020003" pitchFamily="2" charset="0"/>
                        <a:ea typeface="Times New Roman" panose="02020603050405020304" pitchFamily="18" charset="0"/>
                      </a:endParaRPr>
                    </a:p>
                  </a:txBody>
                  <a:tcPr marL="34712" marR="34712" marT="34712" marB="34712"/>
                </a:tc>
                <a:extLst>
                  <a:ext uri="{0D108BD9-81ED-4DB2-BD59-A6C34878D82A}">
                    <a16:rowId xmlns:a16="http://schemas.microsoft.com/office/drawing/2014/main" val="1562379011"/>
                  </a:ext>
                </a:extLst>
              </a:tr>
              <a:tr h="475286">
                <a:tc>
                  <a:txBody>
                    <a:bodyPr/>
                    <a:lstStyle/>
                    <a:p>
                      <a:pPr>
                        <a:spcAft>
                          <a:spcPts val="0"/>
                        </a:spcAft>
                      </a:pPr>
                      <a:r>
                        <a:rPr lang="nl-BE" sz="1300" b="0" i="0" dirty="0">
                          <a:effectLst/>
                          <a:latin typeface="Avenir Book" panose="02000503020000020003" pitchFamily="2" charset="0"/>
                        </a:rPr>
                        <a:t>7</a:t>
                      </a:r>
                      <a:endParaRPr lang="nl-BE" sz="1300" b="0" i="0" dirty="0">
                        <a:effectLst/>
                        <a:latin typeface="Avenir Book" panose="02000503020000020003" pitchFamily="2" charset="0"/>
                        <a:ea typeface="Times New Roman" panose="02020603050405020304" pitchFamily="18" charset="0"/>
                      </a:endParaRPr>
                    </a:p>
                  </a:txBody>
                  <a:tcPr marL="8678" marR="8678" marT="8678" marB="8678"/>
                </a:tc>
                <a:tc>
                  <a:txBody>
                    <a:bodyPr/>
                    <a:lstStyle/>
                    <a:p>
                      <a:pPr>
                        <a:spcAft>
                          <a:spcPts val="0"/>
                        </a:spcAft>
                      </a:pPr>
                      <a:r>
                        <a:rPr lang="nl-BE" sz="1300" b="0" i="0" dirty="0">
                          <a:effectLst/>
                          <a:latin typeface="Avenir Book" panose="02000503020000020003" pitchFamily="2" charset="0"/>
                        </a:rPr>
                        <a:t>Ik kom tot een eigen interpretatie (tijdens en achteraf).</a:t>
                      </a:r>
                    </a:p>
                    <a:p>
                      <a:pPr>
                        <a:spcAft>
                          <a:spcPts val="0"/>
                        </a:spcAft>
                      </a:pPr>
                      <a:r>
                        <a:rPr lang="nl-BE" sz="1300" b="0" i="0" dirty="0">
                          <a:effectLst/>
                          <a:latin typeface="Avenir Book" panose="02000503020000020003" pitchFamily="2" charset="0"/>
                        </a:rPr>
                        <a:t>Ik probeer om binnen de pluriforme werkelijkheid mijn eigen stem helder te laten klinken.</a:t>
                      </a:r>
                      <a:endParaRPr lang="nl-BE" sz="1300" b="0" i="0" dirty="0">
                        <a:effectLst/>
                        <a:latin typeface="Avenir Book" panose="02000503020000020003" pitchFamily="2" charset="0"/>
                        <a:ea typeface="Times New Roman" panose="02020603050405020304" pitchFamily="18" charset="0"/>
                      </a:endParaRPr>
                    </a:p>
                  </a:txBody>
                  <a:tcPr marL="34712" marR="34712" marT="34712" marB="34712"/>
                </a:tc>
                <a:extLst>
                  <a:ext uri="{0D108BD9-81ED-4DB2-BD59-A6C34878D82A}">
                    <a16:rowId xmlns:a16="http://schemas.microsoft.com/office/drawing/2014/main" val="3535987815"/>
                  </a:ext>
                </a:extLst>
              </a:tr>
              <a:tr h="275554">
                <a:tc>
                  <a:txBody>
                    <a:bodyPr/>
                    <a:lstStyle/>
                    <a:p>
                      <a:pPr>
                        <a:spcAft>
                          <a:spcPts val="0"/>
                        </a:spcAft>
                      </a:pPr>
                      <a:r>
                        <a:rPr lang="nl-BE" sz="1300" b="0" i="0" dirty="0">
                          <a:effectLst/>
                          <a:latin typeface="Avenir Book" panose="02000503020000020003" pitchFamily="2" charset="0"/>
                        </a:rPr>
                        <a:t>8</a:t>
                      </a:r>
                      <a:endParaRPr lang="nl-BE" sz="1300" b="0" i="0" dirty="0">
                        <a:effectLst/>
                        <a:latin typeface="Avenir Book" panose="02000503020000020003" pitchFamily="2" charset="0"/>
                        <a:ea typeface="Times New Roman" panose="02020603050405020304" pitchFamily="18" charset="0"/>
                      </a:endParaRPr>
                    </a:p>
                  </a:txBody>
                  <a:tcPr marL="8678" marR="8678" marT="8678" marB="8678"/>
                </a:tc>
                <a:tc>
                  <a:txBody>
                    <a:bodyPr/>
                    <a:lstStyle/>
                    <a:p>
                      <a:pPr>
                        <a:spcAft>
                          <a:spcPts val="0"/>
                        </a:spcAft>
                      </a:pPr>
                      <a:r>
                        <a:rPr lang="nl-BE" sz="1300" b="0" i="0" dirty="0">
                          <a:effectLst/>
                          <a:latin typeface="Avenir Book" panose="02000503020000020003" pitchFamily="2" charset="0"/>
                        </a:rPr>
                        <a:t>Ik zie mogelijkheden om elementen van die christelijke boodschap te vertalen naar de wereld van vandaag.</a:t>
                      </a:r>
                      <a:endParaRPr lang="nl-BE" sz="1300" b="0" i="0" dirty="0">
                        <a:effectLst/>
                        <a:latin typeface="Avenir Book" panose="02000503020000020003" pitchFamily="2" charset="0"/>
                        <a:ea typeface="Times New Roman" panose="02020603050405020304" pitchFamily="18" charset="0"/>
                      </a:endParaRPr>
                    </a:p>
                  </a:txBody>
                  <a:tcPr marL="34712" marR="34712" marT="34712" marB="34712"/>
                </a:tc>
                <a:extLst>
                  <a:ext uri="{0D108BD9-81ED-4DB2-BD59-A6C34878D82A}">
                    <a16:rowId xmlns:a16="http://schemas.microsoft.com/office/drawing/2014/main" val="3619212039"/>
                  </a:ext>
                </a:extLst>
              </a:tr>
              <a:tr h="428873">
                <a:tc>
                  <a:txBody>
                    <a:bodyPr/>
                    <a:lstStyle/>
                    <a:p>
                      <a:pPr>
                        <a:spcAft>
                          <a:spcPts val="0"/>
                        </a:spcAft>
                      </a:pPr>
                      <a:r>
                        <a:rPr lang="nl-BE" sz="1300" b="0" i="0" dirty="0">
                          <a:effectLst/>
                          <a:latin typeface="Avenir Book" panose="02000503020000020003" pitchFamily="2" charset="0"/>
                        </a:rPr>
                        <a:t>9</a:t>
                      </a:r>
                      <a:endParaRPr lang="nl-BE" sz="1300" b="0" i="0" dirty="0">
                        <a:effectLst/>
                        <a:latin typeface="Avenir Book" panose="02000503020000020003" pitchFamily="2" charset="0"/>
                        <a:ea typeface="Times New Roman" panose="02020603050405020304" pitchFamily="18" charset="0"/>
                      </a:endParaRPr>
                    </a:p>
                  </a:txBody>
                  <a:tcPr marL="8678" marR="8678" marT="8678" marB="8678"/>
                </a:tc>
                <a:tc>
                  <a:txBody>
                    <a:bodyPr/>
                    <a:lstStyle/>
                    <a:p>
                      <a:pPr>
                        <a:spcAft>
                          <a:spcPts val="0"/>
                        </a:spcAft>
                      </a:pPr>
                      <a:r>
                        <a:rPr lang="nl-BE" sz="1300" b="0" i="0" dirty="0">
                          <a:effectLst/>
                          <a:latin typeface="Avenir Book" panose="02000503020000020003" pitchFamily="2" charset="0"/>
                        </a:rPr>
                        <a:t>Ik zie de waarde in van het ‘niet-weten’, van niet-taligheid en ik heb ontdekt dat religieuze taal soms ook het zicht op het diepe kan belemmeren.</a:t>
                      </a:r>
                      <a:endParaRPr lang="nl-BE" sz="1300" b="0" i="0" dirty="0">
                        <a:effectLst/>
                        <a:latin typeface="Avenir Book" panose="02000503020000020003" pitchFamily="2" charset="0"/>
                        <a:ea typeface="Times New Roman" panose="02020603050405020304" pitchFamily="18" charset="0"/>
                      </a:endParaRPr>
                    </a:p>
                  </a:txBody>
                  <a:tcPr marL="34712" marR="34712" marT="34712" marB="34712"/>
                </a:tc>
                <a:extLst>
                  <a:ext uri="{0D108BD9-81ED-4DB2-BD59-A6C34878D82A}">
                    <a16:rowId xmlns:a16="http://schemas.microsoft.com/office/drawing/2014/main" val="2499733641"/>
                  </a:ext>
                </a:extLst>
              </a:tr>
              <a:tr h="475286">
                <a:tc>
                  <a:txBody>
                    <a:bodyPr/>
                    <a:lstStyle/>
                    <a:p>
                      <a:pPr>
                        <a:spcAft>
                          <a:spcPts val="0"/>
                        </a:spcAft>
                      </a:pPr>
                      <a:r>
                        <a:rPr lang="nl-BE" sz="1300" b="0" i="0" dirty="0">
                          <a:effectLst/>
                          <a:latin typeface="Avenir Book" panose="02000503020000020003" pitchFamily="2" charset="0"/>
                        </a:rPr>
                        <a:t>10</a:t>
                      </a:r>
                      <a:endParaRPr lang="nl-BE" sz="1300" b="0" i="0" dirty="0">
                        <a:effectLst/>
                        <a:latin typeface="Avenir Book" panose="02000503020000020003" pitchFamily="2" charset="0"/>
                        <a:ea typeface="Times New Roman" panose="02020603050405020304" pitchFamily="18" charset="0"/>
                      </a:endParaRPr>
                    </a:p>
                  </a:txBody>
                  <a:tcPr marL="8678" marR="8678" marT="8678" marB="8678"/>
                </a:tc>
                <a:tc>
                  <a:txBody>
                    <a:bodyPr/>
                    <a:lstStyle/>
                    <a:p>
                      <a:pPr>
                        <a:spcAft>
                          <a:spcPts val="0"/>
                        </a:spcAft>
                      </a:pPr>
                      <a:r>
                        <a:rPr lang="nl-BE" sz="1300" b="0" i="0" dirty="0">
                          <a:effectLst/>
                          <a:latin typeface="Avenir Book" panose="02000503020000020003" pitchFamily="2" charset="0"/>
                        </a:rPr>
                        <a:t>Ik besef dat ik in mijn eigen biografie ervaringen met christelijke rituelen, teksten, symbolen, feesten heb gehad waarvan ik de diepere betekenis toen niet meteen vatte.</a:t>
                      </a:r>
                      <a:endParaRPr lang="nl-BE" sz="1300" b="0" i="0" dirty="0">
                        <a:effectLst/>
                        <a:latin typeface="Avenir Book" panose="02000503020000020003" pitchFamily="2" charset="0"/>
                        <a:ea typeface="Times New Roman" panose="02020603050405020304" pitchFamily="18" charset="0"/>
                      </a:endParaRPr>
                    </a:p>
                  </a:txBody>
                  <a:tcPr marL="34712" marR="34712" marT="34712" marB="34712"/>
                </a:tc>
                <a:extLst>
                  <a:ext uri="{0D108BD9-81ED-4DB2-BD59-A6C34878D82A}">
                    <a16:rowId xmlns:a16="http://schemas.microsoft.com/office/drawing/2014/main" val="1393040907"/>
                  </a:ext>
                </a:extLst>
              </a:tr>
              <a:tr h="475286">
                <a:tc>
                  <a:txBody>
                    <a:bodyPr/>
                    <a:lstStyle/>
                    <a:p>
                      <a:pPr>
                        <a:spcAft>
                          <a:spcPts val="0"/>
                        </a:spcAft>
                      </a:pPr>
                      <a:r>
                        <a:rPr lang="nl-BE" sz="1300" b="0" i="0" dirty="0">
                          <a:effectLst/>
                          <a:latin typeface="Avenir Book" panose="02000503020000020003" pitchFamily="2" charset="0"/>
                        </a:rPr>
                        <a:t>11</a:t>
                      </a:r>
                      <a:endParaRPr lang="nl-BE" sz="1300" b="0" i="0" dirty="0">
                        <a:effectLst/>
                        <a:latin typeface="Avenir Book" panose="02000503020000020003" pitchFamily="2" charset="0"/>
                        <a:ea typeface="Times New Roman" panose="02020603050405020304" pitchFamily="18" charset="0"/>
                      </a:endParaRPr>
                    </a:p>
                  </a:txBody>
                  <a:tcPr marL="8678" marR="8678" marT="8678" marB="8678"/>
                </a:tc>
                <a:tc>
                  <a:txBody>
                    <a:bodyPr/>
                    <a:lstStyle/>
                    <a:p>
                      <a:pPr>
                        <a:spcAft>
                          <a:spcPts val="0"/>
                        </a:spcAft>
                      </a:pPr>
                      <a:r>
                        <a:rPr lang="nl-BE" sz="1300" b="0" i="0" dirty="0">
                          <a:effectLst/>
                          <a:latin typeface="Avenir Book" panose="02000503020000020003" pitchFamily="2" charset="0"/>
                        </a:rPr>
                        <a:t>Ik laat mij appelleren door iets wat van buitenaf op mij afkomt.</a:t>
                      </a:r>
                    </a:p>
                    <a:p>
                      <a:pPr>
                        <a:spcAft>
                          <a:spcPts val="0"/>
                        </a:spcAft>
                      </a:pPr>
                      <a:r>
                        <a:rPr lang="nl-BE" sz="1300" b="0" i="0" dirty="0">
                          <a:effectLst/>
                          <a:latin typeface="Avenir Book" panose="02000503020000020003" pitchFamily="2" charset="0"/>
                        </a:rPr>
                        <a:t>Ik leer mijn eigen standpunt beter kennen en zien wat de vooronderstellingen ervan zijn.</a:t>
                      </a:r>
                      <a:endParaRPr lang="nl-BE" sz="1300" b="0" i="0" dirty="0">
                        <a:effectLst/>
                        <a:latin typeface="Avenir Book" panose="02000503020000020003" pitchFamily="2" charset="0"/>
                        <a:ea typeface="Times New Roman" panose="02020603050405020304" pitchFamily="18" charset="0"/>
                      </a:endParaRPr>
                    </a:p>
                  </a:txBody>
                  <a:tcPr marL="34712" marR="34712" marT="34712" marB="34712"/>
                </a:tc>
                <a:extLst>
                  <a:ext uri="{0D108BD9-81ED-4DB2-BD59-A6C34878D82A}">
                    <a16:rowId xmlns:a16="http://schemas.microsoft.com/office/drawing/2014/main" val="2077848893"/>
                  </a:ext>
                </a:extLst>
              </a:tr>
              <a:tr h="275554">
                <a:tc>
                  <a:txBody>
                    <a:bodyPr/>
                    <a:lstStyle/>
                    <a:p>
                      <a:pPr>
                        <a:spcAft>
                          <a:spcPts val="0"/>
                        </a:spcAft>
                      </a:pPr>
                      <a:r>
                        <a:rPr lang="nl-BE" sz="1300" b="0" i="0" dirty="0">
                          <a:effectLst/>
                          <a:latin typeface="Avenir Book" panose="02000503020000020003" pitchFamily="2" charset="0"/>
                        </a:rPr>
                        <a:t>12</a:t>
                      </a:r>
                      <a:endParaRPr lang="nl-BE" sz="1300" b="0" i="0" dirty="0">
                        <a:effectLst/>
                        <a:latin typeface="Avenir Book" panose="02000503020000020003" pitchFamily="2" charset="0"/>
                        <a:ea typeface="Times New Roman" panose="02020603050405020304" pitchFamily="18" charset="0"/>
                      </a:endParaRPr>
                    </a:p>
                  </a:txBody>
                  <a:tcPr marL="8678" marR="8678" marT="8678" marB="8678"/>
                </a:tc>
                <a:tc>
                  <a:txBody>
                    <a:bodyPr/>
                    <a:lstStyle/>
                    <a:p>
                      <a:pPr>
                        <a:spcAft>
                          <a:spcPts val="0"/>
                        </a:spcAft>
                      </a:pPr>
                      <a:r>
                        <a:rPr lang="nl-BE" sz="1300" b="0" i="0" dirty="0">
                          <a:effectLst/>
                          <a:latin typeface="Avenir Book" panose="02000503020000020003" pitchFamily="2" charset="0"/>
                        </a:rPr>
                        <a:t>Ik heb de Bijbel ontdekt als een blauwdruk voor een alternatieve wereld en als een toekomstboek.</a:t>
                      </a:r>
                      <a:endParaRPr lang="nl-BE" sz="1300" b="0" i="0" dirty="0">
                        <a:effectLst/>
                        <a:latin typeface="Avenir Book" panose="02000503020000020003" pitchFamily="2" charset="0"/>
                        <a:ea typeface="Times New Roman" panose="02020603050405020304" pitchFamily="18" charset="0"/>
                      </a:endParaRPr>
                    </a:p>
                  </a:txBody>
                  <a:tcPr marL="34712" marR="34712" marT="34712" marB="34712"/>
                </a:tc>
                <a:extLst>
                  <a:ext uri="{0D108BD9-81ED-4DB2-BD59-A6C34878D82A}">
                    <a16:rowId xmlns:a16="http://schemas.microsoft.com/office/drawing/2014/main" val="1724086386"/>
                  </a:ext>
                </a:extLst>
              </a:tr>
              <a:tr h="475286">
                <a:tc>
                  <a:txBody>
                    <a:bodyPr/>
                    <a:lstStyle/>
                    <a:p>
                      <a:pPr>
                        <a:spcAft>
                          <a:spcPts val="0"/>
                        </a:spcAft>
                      </a:pPr>
                      <a:r>
                        <a:rPr lang="nl-BE" sz="1300" b="0" i="0" dirty="0">
                          <a:effectLst/>
                          <a:latin typeface="Avenir Book" panose="02000503020000020003" pitchFamily="2" charset="0"/>
                        </a:rPr>
                        <a:t>13</a:t>
                      </a:r>
                      <a:endParaRPr lang="nl-BE" sz="1300" b="0" i="0" dirty="0">
                        <a:effectLst/>
                        <a:latin typeface="Avenir Book" panose="02000503020000020003" pitchFamily="2" charset="0"/>
                        <a:ea typeface="Times New Roman" panose="02020603050405020304" pitchFamily="18" charset="0"/>
                      </a:endParaRPr>
                    </a:p>
                  </a:txBody>
                  <a:tcPr marL="8678" marR="8678" marT="8678" marB="8678"/>
                </a:tc>
                <a:tc>
                  <a:txBody>
                    <a:bodyPr/>
                    <a:lstStyle/>
                    <a:p>
                      <a:pPr>
                        <a:spcAft>
                          <a:spcPts val="0"/>
                        </a:spcAft>
                      </a:pPr>
                      <a:r>
                        <a:rPr lang="nl-BE" sz="1300" b="0" i="0" dirty="0">
                          <a:effectLst/>
                          <a:latin typeface="Avenir Book" panose="02000503020000020003" pitchFamily="2" charset="0"/>
                        </a:rPr>
                        <a:t>Ik stel vast dat de verdieping in het taalspel van religies verhelderend (lichtstralen van waarheid) is geweest bij mijn opvattingen over schoonheid, autonomie, verbondenheid, leven, dood, verleden, toekomst, enz.</a:t>
                      </a:r>
                      <a:endParaRPr lang="nl-BE" sz="1300" b="0" i="0" dirty="0">
                        <a:effectLst/>
                        <a:latin typeface="Avenir Book" panose="02000503020000020003" pitchFamily="2" charset="0"/>
                        <a:ea typeface="Times New Roman" panose="02020603050405020304" pitchFamily="18" charset="0"/>
                      </a:endParaRPr>
                    </a:p>
                  </a:txBody>
                  <a:tcPr marL="34712" marR="34712" marT="34712" marB="34712"/>
                </a:tc>
                <a:extLst>
                  <a:ext uri="{0D108BD9-81ED-4DB2-BD59-A6C34878D82A}">
                    <a16:rowId xmlns:a16="http://schemas.microsoft.com/office/drawing/2014/main" val="3982109842"/>
                  </a:ext>
                </a:extLst>
              </a:tr>
              <a:tr h="275554">
                <a:tc>
                  <a:txBody>
                    <a:bodyPr/>
                    <a:lstStyle/>
                    <a:p>
                      <a:pPr>
                        <a:spcAft>
                          <a:spcPts val="0"/>
                        </a:spcAft>
                      </a:pPr>
                      <a:r>
                        <a:rPr lang="nl-BE" sz="1300" b="0" i="0" dirty="0">
                          <a:effectLst/>
                          <a:latin typeface="Avenir Book" panose="02000503020000020003" pitchFamily="2" charset="0"/>
                        </a:rPr>
                        <a:t>14</a:t>
                      </a:r>
                      <a:endParaRPr lang="nl-BE" sz="1300" b="0" i="0" dirty="0">
                        <a:effectLst/>
                        <a:latin typeface="Avenir Book" panose="02000503020000020003" pitchFamily="2" charset="0"/>
                        <a:ea typeface="Times New Roman" panose="02020603050405020304" pitchFamily="18" charset="0"/>
                      </a:endParaRPr>
                    </a:p>
                  </a:txBody>
                  <a:tcPr marL="8678" marR="8678" marT="8678" marB="8678"/>
                </a:tc>
                <a:tc>
                  <a:txBody>
                    <a:bodyPr/>
                    <a:lstStyle/>
                    <a:p>
                      <a:pPr>
                        <a:spcAft>
                          <a:spcPts val="0"/>
                        </a:spcAft>
                      </a:pPr>
                      <a:r>
                        <a:rPr lang="nl-BE" sz="1300" b="0" i="0" dirty="0">
                          <a:effectLst/>
                          <a:latin typeface="Avenir Book" panose="02000503020000020003" pitchFamily="2" charset="0"/>
                        </a:rPr>
                        <a:t>Ik ben mij bewust van het feit dat ik altijd al een bril op heb wanneer ik naar de werkelijkheid kijk.</a:t>
                      </a:r>
                      <a:endParaRPr lang="nl-BE" sz="1300" b="0" i="0" dirty="0">
                        <a:effectLst/>
                        <a:latin typeface="Avenir Book" panose="02000503020000020003" pitchFamily="2" charset="0"/>
                        <a:ea typeface="Times New Roman" panose="02020603050405020304" pitchFamily="18" charset="0"/>
                      </a:endParaRPr>
                    </a:p>
                  </a:txBody>
                  <a:tcPr marL="34712" marR="34712" marT="34712" marB="34712"/>
                </a:tc>
                <a:extLst>
                  <a:ext uri="{0D108BD9-81ED-4DB2-BD59-A6C34878D82A}">
                    <a16:rowId xmlns:a16="http://schemas.microsoft.com/office/drawing/2014/main" val="3909587170"/>
                  </a:ext>
                </a:extLst>
              </a:tr>
              <a:tr h="275554">
                <a:tc>
                  <a:txBody>
                    <a:bodyPr/>
                    <a:lstStyle/>
                    <a:p>
                      <a:pPr>
                        <a:spcAft>
                          <a:spcPts val="0"/>
                        </a:spcAft>
                      </a:pPr>
                      <a:r>
                        <a:rPr lang="nl-BE" sz="1300" b="0" i="0" dirty="0">
                          <a:effectLst/>
                          <a:latin typeface="Avenir Book" panose="02000503020000020003" pitchFamily="2" charset="0"/>
                        </a:rPr>
                        <a:t>15</a:t>
                      </a:r>
                      <a:endParaRPr lang="nl-BE" sz="1300" b="0" i="0" dirty="0">
                        <a:effectLst/>
                        <a:latin typeface="Avenir Book" panose="02000503020000020003" pitchFamily="2" charset="0"/>
                        <a:ea typeface="Times New Roman" panose="02020603050405020304" pitchFamily="18" charset="0"/>
                      </a:endParaRPr>
                    </a:p>
                  </a:txBody>
                  <a:tcPr marL="8678" marR="8678" marT="8678" marB="8678"/>
                </a:tc>
                <a:tc>
                  <a:txBody>
                    <a:bodyPr/>
                    <a:lstStyle/>
                    <a:p>
                      <a:pPr>
                        <a:spcAft>
                          <a:spcPts val="0"/>
                        </a:spcAft>
                      </a:pPr>
                      <a:r>
                        <a:rPr lang="nl-BE" sz="1300" b="0" i="0" dirty="0">
                          <a:effectLst/>
                          <a:latin typeface="Avenir Book" panose="02000503020000020003" pitchFamily="2" charset="0"/>
                        </a:rPr>
                        <a:t>Ik voel me als persoon gerespecteerd aangesproken en verder gevormd door het vak godsdienst te volgen.</a:t>
                      </a:r>
                      <a:endParaRPr lang="nl-BE" sz="1300" b="0" i="0" dirty="0">
                        <a:effectLst/>
                        <a:latin typeface="Avenir Book" panose="02000503020000020003" pitchFamily="2" charset="0"/>
                        <a:ea typeface="Times New Roman" panose="02020603050405020304" pitchFamily="18" charset="0"/>
                      </a:endParaRPr>
                    </a:p>
                  </a:txBody>
                  <a:tcPr marL="34712" marR="34712" marT="34712" marB="34712"/>
                </a:tc>
                <a:extLst>
                  <a:ext uri="{0D108BD9-81ED-4DB2-BD59-A6C34878D82A}">
                    <a16:rowId xmlns:a16="http://schemas.microsoft.com/office/drawing/2014/main" val="689193348"/>
                  </a:ext>
                </a:extLst>
              </a:tr>
              <a:tr h="755634">
                <a:tc>
                  <a:txBody>
                    <a:bodyPr/>
                    <a:lstStyle/>
                    <a:p>
                      <a:pPr>
                        <a:spcAft>
                          <a:spcPts val="0"/>
                        </a:spcAft>
                      </a:pPr>
                      <a:r>
                        <a:rPr lang="nl-BE" sz="1300" b="0" i="0" dirty="0">
                          <a:effectLst/>
                          <a:latin typeface="Avenir Book" panose="02000503020000020003" pitchFamily="2" charset="0"/>
                        </a:rPr>
                        <a:t>16</a:t>
                      </a:r>
                      <a:endParaRPr lang="nl-BE" sz="1300" b="0" i="0" dirty="0">
                        <a:effectLst/>
                        <a:latin typeface="Avenir Book" panose="02000503020000020003" pitchFamily="2" charset="0"/>
                        <a:ea typeface="Times New Roman" panose="02020603050405020304" pitchFamily="18" charset="0"/>
                      </a:endParaRPr>
                    </a:p>
                  </a:txBody>
                  <a:tcPr marL="8678" marR="8678" marT="8678" marB="8678"/>
                </a:tc>
                <a:tc>
                  <a:txBody>
                    <a:bodyPr/>
                    <a:lstStyle/>
                    <a:p>
                      <a:pPr>
                        <a:spcAft>
                          <a:spcPts val="0"/>
                        </a:spcAft>
                      </a:pPr>
                      <a:r>
                        <a:rPr lang="nl-BE" sz="1300" b="0" i="0" dirty="0">
                          <a:effectLst/>
                          <a:latin typeface="Avenir Book" panose="02000503020000020003" pitchFamily="2" charset="0"/>
                        </a:rPr>
                        <a:t>Ik sta ervoor open om mij ook in het taalspel van andere religies te verdiepen.</a:t>
                      </a:r>
                    </a:p>
                    <a:p>
                      <a:pPr>
                        <a:spcAft>
                          <a:spcPts val="0"/>
                        </a:spcAft>
                      </a:pPr>
                      <a:r>
                        <a:rPr lang="nl-BE" sz="1300" b="0" i="0" dirty="0">
                          <a:effectLst/>
                          <a:latin typeface="Avenir Book" panose="02000503020000020003" pitchFamily="2" charset="0"/>
                        </a:rPr>
                        <a:t>Ik aanvaard dat zoals er binnen een taalsysteem veel varianten en dialecten zijn, er ook binnen een religie pluraliteit en veelheid is.</a:t>
                      </a:r>
                    </a:p>
                    <a:p>
                      <a:pPr>
                        <a:spcAft>
                          <a:spcPts val="0"/>
                        </a:spcAft>
                      </a:pPr>
                      <a:r>
                        <a:rPr lang="nl-BE" sz="1300" b="0" i="0" dirty="0">
                          <a:effectLst/>
                          <a:latin typeface="Avenir Book" panose="02000503020000020003" pitchFamily="2" charset="0"/>
                        </a:rPr>
                        <a:t>Ik besef hoe belangrijk religieuze taalkundige vrijheid is, ik gun ze anderen en  probeer ze ook zelf te hanteren.</a:t>
                      </a:r>
                      <a:endParaRPr lang="nl-BE" sz="1300" b="0" i="0" dirty="0">
                        <a:effectLst/>
                        <a:latin typeface="Avenir Book" panose="02000503020000020003" pitchFamily="2" charset="0"/>
                        <a:ea typeface="Times New Roman" panose="02020603050405020304" pitchFamily="18" charset="0"/>
                      </a:endParaRPr>
                    </a:p>
                  </a:txBody>
                  <a:tcPr marL="34712" marR="34712" marT="34712" marB="34712"/>
                </a:tc>
                <a:extLst>
                  <a:ext uri="{0D108BD9-81ED-4DB2-BD59-A6C34878D82A}">
                    <a16:rowId xmlns:a16="http://schemas.microsoft.com/office/drawing/2014/main" val="967292478"/>
                  </a:ext>
                </a:extLst>
              </a:tr>
              <a:tr h="103831">
                <a:tc>
                  <a:txBody>
                    <a:bodyPr/>
                    <a:lstStyle/>
                    <a:p>
                      <a:pPr>
                        <a:spcAft>
                          <a:spcPts val="0"/>
                        </a:spcAft>
                      </a:pPr>
                      <a:r>
                        <a:rPr lang="nl-BE" sz="1300" b="0" i="0" dirty="0">
                          <a:effectLst/>
                          <a:latin typeface="Avenir Book" panose="02000503020000020003" pitchFamily="2" charset="0"/>
                        </a:rPr>
                        <a:t>17</a:t>
                      </a:r>
                      <a:endParaRPr lang="nl-BE" sz="1300" b="0" i="0" dirty="0">
                        <a:effectLst/>
                        <a:latin typeface="Avenir Book" panose="02000503020000020003" pitchFamily="2" charset="0"/>
                        <a:ea typeface="Times New Roman" panose="02020603050405020304" pitchFamily="18" charset="0"/>
                      </a:endParaRPr>
                    </a:p>
                  </a:txBody>
                  <a:tcPr marL="8678" marR="8678" marT="8678" marB="8678"/>
                </a:tc>
                <a:tc>
                  <a:txBody>
                    <a:bodyPr/>
                    <a:lstStyle/>
                    <a:p>
                      <a:pPr>
                        <a:spcAft>
                          <a:spcPts val="0"/>
                        </a:spcAft>
                      </a:pPr>
                      <a:r>
                        <a:rPr lang="nl-BE" sz="1300" b="0" i="0" dirty="0">
                          <a:effectLst/>
                          <a:latin typeface="Avenir Book" panose="02000503020000020003" pitchFamily="2" charset="0"/>
                        </a:rPr>
                        <a:t>Ik kan dingen interessant en zelfs zinvol vinden die ik zelf niet prefereer of deel.</a:t>
                      </a:r>
                      <a:endParaRPr lang="nl-BE" sz="1300" b="0" i="0" dirty="0">
                        <a:effectLst/>
                        <a:latin typeface="Avenir Book" panose="02000503020000020003" pitchFamily="2" charset="0"/>
                        <a:ea typeface="Times New Roman" panose="02020603050405020304" pitchFamily="18" charset="0"/>
                      </a:endParaRPr>
                    </a:p>
                  </a:txBody>
                  <a:tcPr marL="34712" marR="34712" marT="34712" marB="34712"/>
                </a:tc>
                <a:extLst>
                  <a:ext uri="{0D108BD9-81ED-4DB2-BD59-A6C34878D82A}">
                    <a16:rowId xmlns:a16="http://schemas.microsoft.com/office/drawing/2014/main" val="4209057431"/>
                  </a:ext>
                </a:extLst>
              </a:tr>
              <a:tr h="275554">
                <a:tc>
                  <a:txBody>
                    <a:bodyPr/>
                    <a:lstStyle/>
                    <a:p>
                      <a:pPr>
                        <a:spcAft>
                          <a:spcPts val="0"/>
                        </a:spcAft>
                      </a:pPr>
                      <a:r>
                        <a:rPr lang="nl-BE" sz="1300" b="0" i="0" dirty="0">
                          <a:effectLst/>
                          <a:latin typeface="Avenir Book" panose="02000503020000020003" pitchFamily="2" charset="0"/>
                        </a:rPr>
                        <a:t>18</a:t>
                      </a:r>
                      <a:endParaRPr lang="nl-BE" sz="1300" b="0" i="0" dirty="0">
                        <a:effectLst/>
                        <a:latin typeface="Avenir Book" panose="02000503020000020003" pitchFamily="2" charset="0"/>
                        <a:ea typeface="Times New Roman" panose="02020603050405020304" pitchFamily="18" charset="0"/>
                      </a:endParaRPr>
                    </a:p>
                  </a:txBody>
                  <a:tcPr marL="8678" marR="8678" marT="8678" marB="8678"/>
                </a:tc>
                <a:tc>
                  <a:txBody>
                    <a:bodyPr/>
                    <a:lstStyle/>
                    <a:p>
                      <a:pPr>
                        <a:spcAft>
                          <a:spcPts val="0"/>
                        </a:spcAft>
                      </a:pPr>
                      <a:r>
                        <a:rPr lang="nl-BE" sz="1300" b="0" i="0" dirty="0">
                          <a:effectLst/>
                          <a:latin typeface="Avenir Book" panose="02000503020000020003" pitchFamily="2" charset="0"/>
                        </a:rPr>
                        <a:t>Ik zie het vak godsdienst als een gelegenheid om mij te oriënteren op een zinvolle toekomst.</a:t>
                      </a:r>
                      <a:endParaRPr lang="nl-BE" sz="1300" b="0" i="0" dirty="0">
                        <a:effectLst/>
                        <a:latin typeface="Avenir Book" panose="02000503020000020003" pitchFamily="2" charset="0"/>
                        <a:ea typeface="Times New Roman" panose="02020603050405020304" pitchFamily="18" charset="0"/>
                      </a:endParaRPr>
                    </a:p>
                  </a:txBody>
                  <a:tcPr marL="34712" marR="34712" marT="34712" marB="34712"/>
                </a:tc>
                <a:extLst>
                  <a:ext uri="{0D108BD9-81ED-4DB2-BD59-A6C34878D82A}">
                    <a16:rowId xmlns:a16="http://schemas.microsoft.com/office/drawing/2014/main" val="2092310694"/>
                  </a:ext>
                </a:extLst>
              </a:tr>
            </a:tbl>
          </a:graphicData>
        </a:graphic>
      </p:graphicFrame>
      <p:sp>
        <p:nvSpPr>
          <p:cNvPr id="6" name="Rectangle 1">
            <a:extLst>
              <a:ext uri="{FF2B5EF4-FFF2-40B4-BE49-F238E27FC236}">
                <a16:creationId xmlns:a16="http://schemas.microsoft.com/office/drawing/2014/main" id="{72A6EB0D-3222-3845-8E0D-5F183C7234AB}"/>
              </a:ext>
            </a:extLst>
          </p:cNvPr>
          <p:cNvSpPr>
            <a:spLocks noChangeArrowheads="1"/>
          </p:cNvSpPr>
          <p:nvPr/>
        </p:nvSpPr>
        <p:spPr bwMode="auto">
          <a:xfrm>
            <a:off x="-5714743" y="-84877"/>
            <a:ext cx="28738297" cy="564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BE"/>
          </a:p>
        </p:txBody>
      </p:sp>
      <p:sp>
        <p:nvSpPr>
          <p:cNvPr id="8" name="Rechthoek 7">
            <a:extLst>
              <a:ext uri="{FF2B5EF4-FFF2-40B4-BE49-F238E27FC236}">
                <a16:creationId xmlns:a16="http://schemas.microsoft.com/office/drawing/2014/main" id="{98FD5DD6-8BF9-0042-AB93-817A9F50E0EC}"/>
              </a:ext>
            </a:extLst>
          </p:cNvPr>
          <p:cNvSpPr/>
          <p:nvPr/>
        </p:nvSpPr>
        <p:spPr>
          <a:xfrm>
            <a:off x="0" y="0"/>
            <a:ext cx="18288000" cy="10287000"/>
          </a:xfrm>
          <a:prstGeom prst="rect">
            <a:avLst/>
          </a:prstGeom>
          <a:noFill/>
          <a:ln w="282575">
            <a:solidFill>
              <a:srgbClr val="61A2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udiobesta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729200" y="9728200"/>
            <a:ext cx="406400" cy="406400"/>
          </a:xfrm>
          <a:prstGeom prst="rect">
            <a:avLst/>
          </a:prstGeom>
        </p:spPr>
      </p:pic>
    </p:spTree>
    <p:extLst>
      <p:ext uri="{BB962C8B-B14F-4D97-AF65-F5344CB8AC3E}">
        <p14:creationId xmlns:p14="http://schemas.microsoft.com/office/powerpoint/2010/main" val="1397024985"/>
      </p:ext>
    </p:extLst>
  </p:cSld>
  <p:clrMapOvr>
    <a:masterClrMapping/>
  </p:clrMapOvr>
  <mc:AlternateContent xmlns:mc="http://schemas.openxmlformats.org/markup-compatibility/2006">
    <mc:Choice xmlns:p14="http://schemas.microsoft.com/office/powerpoint/2010/main" Requires="p14">
      <p:transition spd="slow" p14:dur="2000" advTm="17021"/>
    </mc:Choice>
    <mc:Fallback>
      <p:transition spd="slow" advTm="17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ijdelijke aanduiding voor inhoud 4">
            <a:extLst>
              <a:ext uri="{FF2B5EF4-FFF2-40B4-BE49-F238E27FC236}">
                <a16:creationId xmlns:a16="http://schemas.microsoft.com/office/drawing/2014/main" id="{981B1C36-796C-4B47-9E29-D190AEFAF0D8}"/>
              </a:ext>
            </a:extLst>
          </p:cNvPr>
          <p:cNvGraphicFramePr>
            <a:graphicFrameLocks noGrp="1"/>
          </p:cNvGraphicFramePr>
          <p:nvPr>
            <p:ph sz="half" idx="3"/>
            <p:extLst>
              <p:ext uri="{D42A27DB-BD31-4B8C-83A1-F6EECF244321}">
                <p14:modId xmlns:p14="http://schemas.microsoft.com/office/powerpoint/2010/main" val="850870213"/>
              </p:ext>
            </p:extLst>
          </p:nvPr>
        </p:nvGraphicFramePr>
        <p:xfrm>
          <a:off x="571500" y="221421"/>
          <a:ext cx="17145000" cy="9481778"/>
        </p:xfrm>
        <a:graphic>
          <a:graphicData uri="http://schemas.openxmlformats.org/drawingml/2006/table">
            <a:tbl>
              <a:tblPr firstRow="1" firstCol="1">
                <a:tableStyleId>{8799B23B-EC83-4686-B30A-512413B5E67A}</a:tableStyleId>
              </a:tblPr>
              <a:tblGrid>
                <a:gridCol w="1015164">
                  <a:extLst>
                    <a:ext uri="{9D8B030D-6E8A-4147-A177-3AD203B41FA5}">
                      <a16:colId xmlns:a16="http://schemas.microsoft.com/office/drawing/2014/main" val="148918665"/>
                    </a:ext>
                  </a:extLst>
                </a:gridCol>
                <a:gridCol w="16129836">
                  <a:extLst>
                    <a:ext uri="{9D8B030D-6E8A-4147-A177-3AD203B41FA5}">
                      <a16:colId xmlns:a16="http://schemas.microsoft.com/office/drawing/2014/main" val="1896920690"/>
                    </a:ext>
                  </a:extLst>
                </a:gridCol>
              </a:tblGrid>
              <a:tr h="562061">
                <a:tc>
                  <a:txBody>
                    <a:bodyPr/>
                    <a:lstStyle/>
                    <a:p>
                      <a:pPr>
                        <a:spcAft>
                          <a:spcPts val="0"/>
                        </a:spcAft>
                      </a:pPr>
                      <a:r>
                        <a:rPr lang="nl-BE" sz="2800" b="0" i="0" dirty="0">
                          <a:effectLst/>
                          <a:latin typeface="Avenir Book" panose="02000503020000020003" pitchFamily="2" charset="0"/>
                        </a:rPr>
                        <a:t>3</a:t>
                      </a:r>
                      <a:endParaRPr lang="nl-BE" sz="1300" b="0" i="0" dirty="0">
                        <a:effectLst/>
                        <a:latin typeface="Avenir Book" panose="02000503020000020003" pitchFamily="2" charset="0"/>
                        <a:ea typeface="Times New Roman" panose="02020603050405020304" pitchFamily="18" charset="0"/>
                      </a:endParaRPr>
                    </a:p>
                  </a:txBody>
                  <a:tcPr marL="8678" marR="8678" marT="8678" marB="8678"/>
                </a:tc>
                <a:tc>
                  <a:txBody>
                    <a:bodyPr/>
                    <a:lstStyle/>
                    <a:p>
                      <a:pPr>
                        <a:spcAft>
                          <a:spcPts val="0"/>
                        </a:spcAft>
                      </a:pPr>
                      <a:r>
                        <a:rPr lang="nl-BE" sz="1300" b="0" i="0" dirty="0">
                          <a:effectLst/>
                          <a:latin typeface="Avenir Book" panose="02000503020000020003" pitchFamily="2" charset="0"/>
                        </a:rPr>
                        <a:t>Ik heb de aanpak en de werkwijze in het vak godsdienst duidelijk begrepen als een uitnodiging voor mijn eigen zoeken en ontdekken van zin.</a:t>
                      </a:r>
                      <a:endParaRPr lang="nl-BE" sz="1300" b="0" i="0" dirty="0">
                        <a:effectLst/>
                        <a:latin typeface="Avenir Book" panose="02000503020000020003" pitchFamily="2" charset="0"/>
                        <a:ea typeface="Times New Roman" panose="02020603050405020304" pitchFamily="18" charset="0"/>
                      </a:endParaRPr>
                    </a:p>
                  </a:txBody>
                  <a:tcPr marL="34712" marR="34712" marT="34712" marB="34712"/>
                </a:tc>
                <a:extLst>
                  <a:ext uri="{0D108BD9-81ED-4DB2-BD59-A6C34878D82A}">
                    <a16:rowId xmlns:a16="http://schemas.microsoft.com/office/drawing/2014/main" val="103581651"/>
                  </a:ext>
                </a:extLst>
              </a:tr>
              <a:tr h="622887">
                <a:tc>
                  <a:txBody>
                    <a:bodyPr/>
                    <a:lstStyle/>
                    <a:p>
                      <a:pPr>
                        <a:spcAft>
                          <a:spcPts val="0"/>
                        </a:spcAft>
                      </a:pPr>
                      <a:r>
                        <a:rPr lang="nl-BE" sz="2800" b="0" i="0" dirty="0">
                          <a:effectLst/>
                          <a:latin typeface="Avenir Book" panose="02000503020000020003" pitchFamily="2" charset="0"/>
                        </a:rPr>
                        <a:t>4.1</a:t>
                      </a:r>
                      <a:endParaRPr lang="nl-BE" sz="2800" b="0" i="0" dirty="0">
                        <a:effectLst/>
                        <a:latin typeface="Avenir Book" panose="02000503020000020003" pitchFamily="2" charset="0"/>
                        <a:ea typeface="Times New Roman" panose="02020603050405020304" pitchFamily="18" charset="0"/>
                      </a:endParaRPr>
                    </a:p>
                  </a:txBody>
                  <a:tcPr marL="8678" marR="8678" marT="8678" marB="8678"/>
                </a:tc>
                <a:tc>
                  <a:txBody>
                    <a:bodyPr/>
                    <a:lstStyle/>
                    <a:p>
                      <a:pPr>
                        <a:spcAft>
                          <a:spcPts val="0"/>
                        </a:spcAft>
                      </a:pPr>
                      <a:r>
                        <a:rPr lang="nl-BE" sz="1300" b="0" i="0" dirty="0">
                          <a:effectLst/>
                          <a:latin typeface="Avenir Book" panose="02000503020000020003" pitchFamily="2" charset="0"/>
                        </a:rPr>
                        <a:t>Ik ben verdraagzaam tot op het punt waar de ander onverdraagzaam wordt.</a:t>
                      </a:r>
                    </a:p>
                    <a:p>
                      <a:pPr>
                        <a:spcAft>
                          <a:spcPts val="0"/>
                        </a:spcAft>
                      </a:pPr>
                      <a:r>
                        <a:rPr lang="nl-BE" sz="1300" b="0" i="0" dirty="0">
                          <a:effectLst/>
                          <a:latin typeface="Avenir Book" panose="02000503020000020003" pitchFamily="2" charset="0"/>
                        </a:rPr>
                        <a:t>Ik erken de ander in zijn radicaal anders zijn.</a:t>
                      </a:r>
                      <a:endParaRPr lang="nl-BE" sz="1300" b="0" i="0" dirty="0">
                        <a:effectLst/>
                        <a:latin typeface="Avenir Book" panose="02000503020000020003" pitchFamily="2" charset="0"/>
                        <a:ea typeface="Times New Roman" panose="02020603050405020304" pitchFamily="18" charset="0"/>
                      </a:endParaRPr>
                    </a:p>
                  </a:txBody>
                  <a:tcPr marL="34712" marR="34712" marT="34712" marB="34712"/>
                </a:tc>
                <a:extLst>
                  <a:ext uri="{0D108BD9-81ED-4DB2-BD59-A6C34878D82A}">
                    <a16:rowId xmlns:a16="http://schemas.microsoft.com/office/drawing/2014/main" val="1947609303"/>
                  </a:ext>
                </a:extLst>
              </a:tr>
              <a:tr h="1129570">
                <a:tc>
                  <a:txBody>
                    <a:bodyPr/>
                    <a:lstStyle/>
                    <a:p>
                      <a:pPr>
                        <a:spcAft>
                          <a:spcPts val="0"/>
                        </a:spcAft>
                      </a:pPr>
                      <a:r>
                        <a:rPr lang="nl-BE" sz="2800" b="0" i="0" dirty="0">
                          <a:solidFill>
                            <a:schemeClr val="tx1"/>
                          </a:solidFill>
                          <a:effectLst/>
                          <a:latin typeface="Avenir Book" panose="02000503020000020003" pitchFamily="2" charset="0"/>
                          <a:ea typeface="+mn-ea"/>
                          <a:cs typeface="+mn-cs"/>
                        </a:rPr>
                        <a:t>4.2</a:t>
                      </a:r>
                    </a:p>
                  </a:txBody>
                  <a:tcPr marL="8678" marR="8678" marT="8678" marB="8678"/>
                </a:tc>
                <a:tc>
                  <a:txBody>
                    <a:bodyPr/>
                    <a:lstStyle/>
                    <a:p>
                      <a:pPr>
                        <a:spcAft>
                          <a:spcPts val="0"/>
                        </a:spcAft>
                      </a:pPr>
                      <a:r>
                        <a:rPr lang="nl-BE" sz="1300" b="0" i="0" dirty="0">
                          <a:effectLst/>
                          <a:latin typeface="Avenir Book" panose="02000503020000020003" pitchFamily="2" charset="0"/>
                        </a:rPr>
                        <a:t>Ik probeer niet om ervaringen van anderen te ‘harmoniseren’ met of oneigenlijk te doen inpassen in mijn eigen gedachtegoed.</a:t>
                      </a:r>
                    </a:p>
                    <a:p>
                      <a:pPr>
                        <a:spcAft>
                          <a:spcPts val="0"/>
                        </a:spcAft>
                      </a:pPr>
                      <a:r>
                        <a:rPr lang="nl-BE" sz="1300" b="0" i="0" dirty="0">
                          <a:effectLst/>
                          <a:latin typeface="Avenir Book" panose="02000503020000020003" pitchFamily="2" charset="0"/>
                        </a:rPr>
                        <a:t>Ik probeer openheid aan de dag te leggen en erkenning te geven voor uitdrukkingen van de binnenkant van religieuze overtuigingen.</a:t>
                      </a:r>
                    </a:p>
                    <a:p>
                      <a:pPr>
                        <a:spcAft>
                          <a:spcPts val="0"/>
                        </a:spcAft>
                      </a:pPr>
                      <a:r>
                        <a:rPr lang="nl-BE" sz="1300" b="0" i="0" dirty="0">
                          <a:effectLst/>
                          <a:latin typeface="Avenir Book" panose="02000503020000020003" pitchFamily="2" charset="0"/>
                        </a:rPr>
                        <a:t>Ik heb begrepen dat de christelijke traditie niet goedkoop en rechtsreeks te koppelen valt aan menselijke ervaringen maar dat dit een grote vrije zoekruimte en openheid veronderstelt en het verwerven van een taal om het transcendente te kunnen herkennen, duiden en beleven.</a:t>
                      </a:r>
                      <a:endParaRPr lang="nl-BE" sz="1300" b="0" i="0" dirty="0">
                        <a:effectLst/>
                        <a:latin typeface="Avenir Book" panose="02000503020000020003" pitchFamily="2" charset="0"/>
                        <a:ea typeface="Times New Roman" panose="02020603050405020304" pitchFamily="18" charset="0"/>
                      </a:endParaRPr>
                    </a:p>
                  </a:txBody>
                  <a:tcPr marL="34712" marR="34712" marT="34712" marB="34712"/>
                </a:tc>
                <a:extLst>
                  <a:ext uri="{0D108BD9-81ED-4DB2-BD59-A6C34878D82A}">
                    <a16:rowId xmlns:a16="http://schemas.microsoft.com/office/drawing/2014/main" val="2455064782"/>
                  </a:ext>
                </a:extLst>
              </a:tr>
              <a:tr h="562061">
                <a:tc>
                  <a:txBody>
                    <a:bodyPr/>
                    <a:lstStyle/>
                    <a:p>
                      <a:pPr>
                        <a:spcAft>
                          <a:spcPts val="0"/>
                        </a:spcAft>
                      </a:pPr>
                      <a:r>
                        <a:rPr lang="nl-BE" sz="2800" b="0" i="0" dirty="0">
                          <a:effectLst/>
                          <a:latin typeface="Avenir Book" panose="02000503020000020003" pitchFamily="2" charset="0"/>
                        </a:rPr>
                        <a:t>4.4</a:t>
                      </a:r>
                      <a:endParaRPr lang="nl-BE" sz="2800" b="0" i="0" dirty="0">
                        <a:effectLst/>
                        <a:latin typeface="Avenir Book" panose="02000503020000020003" pitchFamily="2" charset="0"/>
                        <a:ea typeface="Times New Roman" panose="02020603050405020304" pitchFamily="18" charset="0"/>
                      </a:endParaRPr>
                    </a:p>
                  </a:txBody>
                  <a:tcPr marL="8678" marR="8678" marT="8678" marB="8678"/>
                </a:tc>
                <a:tc>
                  <a:txBody>
                    <a:bodyPr/>
                    <a:lstStyle/>
                    <a:p>
                      <a:pPr>
                        <a:spcAft>
                          <a:spcPts val="0"/>
                        </a:spcAft>
                      </a:pPr>
                      <a:r>
                        <a:rPr lang="nl-BE" sz="1300" b="0" i="0" dirty="0">
                          <a:effectLst/>
                          <a:latin typeface="Avenir Book" panose="02000503020000020003" pitchFamily="2" charset="0"/>
                        </a:rPr>
                        <a:t>Ik ga ervan uit dat sommige diepe ervaringen vertaalbaar en vertelbaarzijn ook al behoor ik zelf niet tot de religie waar ze uit voortkomen.</a:t>
                      </a:r>
                      <a:endParaRPr lang="nl-BE" sz="1300" b="0" i="0" dirty="0">
                        <a:effectLst/>
                        <a:latin typeface="Avenir Book" panose="02000503020000020003" pitchFamily="2" charset="0"/>
                        <a:ea typeface="Times New Roman" panose="02020603050405020304" pitchFamily="18" charset="0"/>
                      </a:endParaRPr>
                    </a:p>
                  </a:txBody>
                  <a:tcPr marL="34712" marR="34712" marT="34712" marB="34712"/>
                </a:tc>
                <a:extLst>
                  <a:ext uri="{0D108BD9-81ED-4DB2-BD59-A6C34878D82A}">
                    <a16:rowId xmlns:a16="http://schemas.microsoft.com/office/drawing/2014/main" val="840201797"/>
                  </a:ext>
                </a:extLst>
              </a:tr>
              <a:tr h="1131100">
                <a:tc>
                  <a:txBody>
                    <a:bodyPr/>
                    <a:lstStyle/>
                    <a:p>
                      <a:pPr>
                        <a:spcAft>
                          <a:spcPts val="0"/>
                        </a:spcAft>
                      </a:pPr>
                      <a:r>
                        <a:rPr lang="nl-BE" sz="2800" b="0" i="0" dirty="0">
                          <a:effectLst/>
                          <a:latin typeface="Avenir Book" panose="02000503020000020003" pitchFamily="2" charset="0"/>
                        </a:rPr>
                        <a:t>5</a:t>
                      </a:r>
                      <a:endParaRPr lang="nl-BE" sz="2800" b="0" i="0" dirty="0">
                        <a:effectLst/>
                        <a:latin typeface="Avenir Book" panose="02000503020000020003" pitchFamily="2" charset="0"/>
                        <a:ea typeface="Times New Roman" panose="02020603050405020304" pitchFamily="18" charset="0"/>
                      </a:endParaRPr>
                    </a:p>
                  </a:txBody>
                  <a:tcPr marL="8678" marR="8678" marT="8678" marB="8678"/>
                </a:tc>
                <a:tc>
                  <a:txBody>
                    <a:bodyPr/>
                    <a:lstStyle/>
                    <a:p>
                      <a:pPr>
                        <a:spcAft>
                          <a:spcPts val="0"/>
                        </a:spcAft>
                      </a:pPr>
                      <a:r>
                        <a:rPr lang="nl-BE" sz="1300" b="0" i="0" dirty="0">
                          <a:effectLst/>
                          <a:latin typeface="Avenir Book" panose="02000503020000020003" pitchFamily="2" charset="0"/>
                        </a:rPr>
                        <a:t>Ik zie een religie als vergelijkbaar met een taalsysteem, heel eigen en complex maar toch ook verbonden met de taal van andere religies.</a:t>
                      </a:r>
                    </a:p>
                    <a:p>
                      <a:pPr>
                        <a:spcAft>
                          <a:spcPts val="0"/>
                        </a:spcAft>
                      </a:pPr>
                      <a:r>
                        <a:rPr lang="nl-BE" sz="1300" b="0" i="0" dirty="0">
                          <a:effectLst/>
                          <a:latin typeface="Avenir Book" panose="02000503020000020003" pitchFamily="2" charset="0"/>
                        </a:rPr>
                        <a:t>Ik heb de taal leren kennen waardoorheen voor christenen God tot de mens spreekt.</a:t>
                      </a:r>
                    </a:p>
                    <a:p>
                      <a:pPr>
                        <a:spcAft>
                          <a:spcPts val="0"/>
                        </a:spcAft>
                      </a:pPr>
                      <a:r>
                        <a:rPr lang="nl-BE" sz="1300" b="0" i="0" dirty="0">
                          <a:effectLst/>
                          <a:latin typeface="Avenir Book" panose="02000503020000020003" pitchFamily="2" charset="0"/>
                        </a:rPr>
                        <a:t>Ik ben er mij van bewust dat je door uiterlijke kenmerken van religies te vergelijken niet tot de diepe zeggingskracht ervan komt.</a:t>
                      </a:r>
                    </a:p>
                    <a:p>
                      <a:pPr>
                        <a:spcAft>
                          <a:spcPts val="0"/>
                        </a:spcAft>
                      </a:pPr>
                      <a:r>
                        <a:rPr lang="nl-BE" sz="1300" b="0" i="0" dirty="0">
                          <a:effectLst/>
                          <a:latin typeface="Avenir Book" panose="02000503020000020003" pitchFamily="2" charset="0"/>
                        </a:rPr>
                        <a:t>Ik vraag mij af wat de beelden, woorden, symbolen die ik van het christendom leerde kennen zeggen over mijzelf, de wereld en het transcendente.</a:t>
                      </a:r>
                      <a:endParaRPr lang="nl-BE" sz="1300" b="0" i="0" dirty="0">
                        <a:effectLst/>
                        <a:latin typeface="Avenir Book" panose="02000503020000020003" pitchFamily="2" charset="0"/>
                        <a:ea typeface="Times New Roman" panose="02020603050405020304" pitchFamily="18" charset="0"/>
                      </a:endParaRPr>
                    </a:p>
                  </a:txBody>
                  <a:tcPr marL="34712" marR="34712" marT="34712" marB="34712"/>
                </a:tc>
                <a:extLst>
                  <a:ext uri="{0D108BD9-81ED-4DB2-BD59-A6C34878D82A}">
                    <a16:rowId xmlns:a16="http://schemas.microsoft.com/office/drawing/2014/main" val="2288674343"/>
                  </a:ext>
                </a:extLst>
              </a:tr>
              <a:tr h="610278">
                <a:tc>
                  <a:txBody>
                    <a:bodyPr/>
                    <a:lstStyle/>
                    <a:p>
                      <a:pPr>
                        <a:spcAft>
                          <a:spcPts val="0"/>
                        </a:spcAft>
                      </a:pPr>
                      <a:r>
                        <a:rPr lang="nl-BE" sz="2800" b="0" i="0" dirty="0">
                          <a:effectLst/>
                          <a:latin typeface="Avenir Book" panose="02000503020000020003" pitchFamily="2" charset="0"/>
                        </a:rPr>
                        <a:t>6</a:t>
                      </a:r>
                      <a:endParaRPr lang="nl-BE" sz="2800" b="0" i="0" dirty="0">
                        <a:effectLst/>
                        <a:latin typeface="Avenir Book" panose="02000503020000020003" pitchFamily="2" charset="0"/>
                        <a:ea typeface="Times New Roman" panose="02020603050405020304" pitchFamily="18" charset="0"/>
                      </a:endParaRPr>
                    </a:p>
                  </a:txBody>
                  <a:tcPr marL="8678" marR="8678" marT="8678" marB="8678"/>
                </a:tc>
                <a:tc>
                  <a:txBody>
                    <a:bodyPr/>
                    <a:lstStyle/>
                    <a:p>
                      <a:pPr>
                        <a:spcAft>
                          <a:spcPts val="0"/>
                        </a:spcAft>
                      </a:pPr>
                      <a:r>
                        <a:rPr lang="nl-BE" sz="1300" b="0" i="0" dirty="0">
                          <a:effectLst/>
                          <a:latin typeface="Avenir Book" panose="02000503020000020003" pitchFamily="2" charset="0"/>
                        </a:rPr>
                        <a:t>Ik erken het belang van gedachte-experimenten en van mogelijke interpretaties daarbij als weg tot het ontdekken van nieuwe inzichten uit het bestaande.</a:t>
                      </a:r>
                      <a:endParaRPr lang="nl-BE" sz="1300" b="0" i="0" dirty="0">
                        <a:effectLst/>
                        <a:latin typeface="Avenir Book" panose="02000503020000020003" pitchFamily="2" charset="0"/>
                        <a:ea typeface="Times New Roman" panose="02020603050405020304" pitchFamily="18" charset="0"/>
                      </a:endParaRPr>
                    </a:p>
                  </a:txBody>
                  <a:tcPr marL="34712" marR="34712" marT="34712" marB="34712"/>
                </a:tc>
                <a:extLst>
                  <a:ext uri="{0D108BD9-81ED-4DB2-BD59-A6C34878D82A}">
                    <a16:rowId xmlns:a16="http://schemas.microsoft.com/office/drawing/2014/main" val="1562379011"/>
                  </a:ext>
                </a:extLst>
              </a:tr>
              <a:tr h="622887">
                <a:tc>
                  <a:txBody>
                    <a:bodyPr/>
                    <a:lstStyle/>
                    <a:p>
                      <a:pPr>
                        <a:spcAft>
                          <a:spcPts val="0"/>
                        </a:spcAft>
                      </a:pPr>
                      <a:r>
                        <a:rPr lang="nl-BE" sz="2800" b="0" i="0" dirty="0">
                          <a:effectLst/>
                          <a:latin typeface="Avenir Book" panose="02000503020000020003" pitchFamily="2" charset="0"/>
                        </a:rPr>
                        <a:t>7</a:t>
                      </a:r>
                      <a:endParaRPr lang="nl-BE" sz="2800" b="0" i="0" dirty="0">
                        <a:effectLst/>
                        <a:latin typeface="Avenir Book" panose="02000503020000020003" pitchFamily="2" charset="0"/>
                        <a:ea typeface="Times New Roman" panose="02020603050405020304" pitchFamily="18" charset="0"/>
                      </a:endParaRPr>
                    </a:p>
                  </a:txBody>
                  <a:tcPr marL="8678" marR="8678" marT="8678" marB="8678"/>
                </a:tc>
                <a:tc>
                  <a:txBody>
                    <a:bodyPr/>
                    <a:lstStyle/>
                    <a:p>
                      <a:pPr>
                        <a:spcAft>
                          <a:spcPts val="0"/>
                        </a:spcAft>
                      </a:pPr>
                      <a:r>
                        <a:rPr lang="nl-BE" sz="1300" b="0" i="0" dirty="0">
                          <a:effectLst/>
                          <a:latin typeface="Avenir Book" panose="02000503020000020003" pitchFamily="2" charset="0"/>
                        </a:rPr>
                        <a:t>Ik kom tot een eigen interpretatie (tijdens en achteraf).</a:t>
                      </a:r>
                    </a:p>
                    <a:p>
                      <a:pPr>
                        <a:spcAft>
                          <a:spcPts val="0"/>
                        </a:spcAft>
                      </a:pPr>
                      <a:r>
                        <a:rPr lang="nl-BE" sz="1300" b="0" i="0" dirty="0">
                          <a:effectLst/>
                          <a:latin typeface="Avenir Book" panose="02000503020000020003" pitchFamily="2" charset="0"/>
                        </a:rPr>
                        <a:t>Ik probeer om binnen de pluriforme werkelijkheid mijn eigen stem helder te laten klinken.</a:t>
                      </a:r>
                      <a:endParaRPr lang="nl-BE" sz="1300" b="0" i="0" dirty="0">
                        <a:effectLst/>
                        <a:latin typeface="Avenir Book" panose="02000503020000020003" pitchFamily="2" charset="0"/>
                        <a:ea typeface="Times New Roman" panose="02020603050405020304" pitchFamily="18" charset="0"/>
                      </a:endParaRPr>
                    </a:p>
                  </a:txBody>
                  <a:tcPr marL="34712" marR="34712" marT="34712" marB="34712"/>
                </a:tc>
                <a:extLst>
                  <a:ext uri="{0D108BD9-81ED-4DB2-BD59-A6C34878D82A}">
                    <a16:rowId xmlns:a16="http://schemas.microsoft.com/office/drawing/2014/main" val="3535987815"/>
                  </a:ext>
                </a:extLst>
              </a:tr>
              <a:tr h="361128">
                <a:tc>
                  <a:txBody>
                    <a:bodyPr/>
                    <a:lstStyle/>
                    <a:p>
                      <a:pPr>
                        <a:spcAft>
                          <a:spcPts val="0"/>
                        </a:spcAft>
                      </a:pPr>
                      <a:r>
                        <a:rPr lang="nl-BE" sz="2800" b="0" i="0" dirty="0">
                          <a:effectLst/>
                          <a:latin typeface="Avenir Book" panose="02000503020000020003" pitchFamily="2" charset="0"/>
                        </a:rPr>
                        <a:t>8</a:t>
                      </a:r>
                      <a:endParaRPr lang="nl-BE" sz="2800" b="0" i="0" dirty="0">
                        <a:effectLst/>
                        <a:latin typeface="Avenir Book" panose="02000503020000020003" pitchFamily="2" charset="0"/>
                        <a:ea typeface="Times New Roman" panose="02020603050405020304" pitchFamily="18" charset="0"/>
                      </a:endParaRPr>
                    </a:p>
                  </a:txBody>
                  <a:tcPr marL="8678" marR="8678" marT="8678" marB="8678"/>
                </a:tc>
                <a:tc>
                  <a:txBody>
                    <a:bodyPr/>
                    <a:lstStyle/>
                    <a:p>
                      <a:pPr>
                        <a:spcAft>
                          <a:spcPts val="0"/>
                        </a:spcAft>
                      </a:pPr>
                      <a:r>
                        <a:rPr lang="nl-BE" sz="2800" b="0" i="0" dirty="0">
                          <a:effectLst/>
                          <a:latin typeface="Avenir Book" panose="02000503020000020003" pitchFamily="2" charset="0"/>
                        </a:rPr>
                        <a:t>Ik zie mogelijkheden om elementen van die christelijke boodschap te vertalen naar de wereld van vandaag.</a:t>
                      </a:r>
                      <a:endParaRPr lang="nl-BE" sz="2800" b="0" i="0" dirty="0">
                        <a:effectLst/>
                        <a:latin typeface="Avenir Book" panose="02000503020000020003" pitchFamily="2" charset="0"/>
                        <a:ea typeface="Times New Roman" panose="02020603050405020304" pitchFamily="18" charset="0"/>
                      </a:endParaRPr>
                    </a:p>
                  </a:txBody>
                  <a:tcPr marL="34712" marR="34712" marT="34712" marB="34712"/>
                </a:tc>
                <a:extLst>
                  <a:ext uri="{0D108BD9-81ED-4DB2-BD59-A6C34878D82A}">
                    <a16:rowId xmlns:a16="http://schemas.microsoft.com/office/drawing/2014/main" val="3619212039"/>
                  </a:ext>
                </a:extLst>
              </a:tr>
              <a:tr h="562061">
                <a:tc>
                  <a:txBody>
                    <a:bodyPr/>
                    <a:lstStyle/>
                    <a:p>
                      <a:pPr>
                        <a:spcAft>
                          <a:spcPts val="0"/>
                        </a:spcAft>
                      </a:pPr>
                      <a:r>
                        <a:rPr lang="nl-BE" sz="2800" b="0" i="0" dirty="0">
                          <a:effectLst/>
                          <a:latin typeface="Avenir Book" panose="02000503020000020003" pitchFamily="2" charset="0"/>
                        </a:rPr>
                        <a:t>9</a:t>
                      </a:r>
                      <a:endParaRPr lang="nl-BE" sz="2800" b="0" i="0" dirty="0">
                        <a:effectLst/>
                        <a:latin typeface="Avenir Book" panose="02000503020000020003" pitchFamily="2" charset="0"/>
                        <a:ea typeface="Times New Roman" panose="02020603050405020304" pitchFamily="18" charset="0"/>
                      </a:endParaRPr>
                    </a:p>
                  </a:txBody>
                  <a:tcPr marL="8678" marR="8678" marT="8678" marB="8678"/>
                </a:tc>
                <a:tc>
                  <a:txBody>
                    <a:bodyPr/>
                    <a:lstStyle/>
                    <a:p>
                      <a:pPr>
                        <a:spcAft>
                          <a:spcPts val="0"/>
                        </a:spcAft>
                      </a:pPr>
                      <a:r>
                        <a:rPr lang="nl-BE" sz="1300" b="0" i="0" dirty="0">
                          <a:effectLst/>
                          <a:latin typeface="Avenir Book" panose="02000503020000020003" pitchFamily="2" charset="0"/>
                        </a:rPr>
                        <a:t>Ik zie de waarde in van het ‘niet-weten’, van niet-taligheid en ik heb ontdekt dat religieuze taal soms ook het zicht op het diepe kan belemmeren.</a:t>
                      </a:r>
                      <a:endParaRPr lang="nl-BE" sz="1300" b="0" i="0" dirty="0">
                        <a:effectLst/>
                        <a:latin typeface="Avenir Book" panose="02000503020000020003" pitchFamily="2" charset="0"/>
                        <a:ea typeface="Times New Roman" panose="02020603050405020304" pitchFamily="18" charset="0"/>
                      </a:endParaRPr>
                    </a:p>
                  </a:txBody>
                  <a:tcPr marL="34712" marR="34712" marT="34712" marB="34712"/>
                </a:tc>
                <a:extLst>
                  <a:ext uri="{0D108BD9-81ED-4DB2-BD59-A6C34878D82A}">
                    <a16:rowId xmlns:a16="http://schemas.microsoft.com/office/drawing/2014/main" val="2499733641"/>
                  </a:ext>
                </a:extLst>
              </a:tr>
              <a:tr h="681392">
                <a:tc>
                  <a:txBody>
                    <a:bodyPr/>
                    <a:lstStyle/>
                    <a:p>
                      <a:pPr>
                        <a:spcAft>
                          <a:spcPts val="0"/>
                        </a:spcAft>
                      </a:pPr>
                      <a:r>
                        <a:rPr lang="nl-BE" sz="2800" b="0" i="0" dirty="0">
                          <a:effectLst/>
                          <a:latin typeface="Avenir Book" panose="02000503020000020003" pitchFamily="2" charset="0"/>
                        </a:rPr>
                        <a:t>11</a:t>
                      </a:r>
                      <a:endParaRPr lang="nl-BE" sz="2800" b="0" i="0" dirty="0">
                        <a:effectLst/>
                        <a:latin typeface="Avenir Book" panose="02000503020000020003" pitchFamily="2" charset="0"/>
                        <a:ea typeface="Times New Roman" panose="02020603050405020304" pitchFamily="18" charset="0"/>
                      </a:endParaRPr>
                    </a:p>
                  </a:txBody>
                  <a:tcPr marL="8678" marR="8678" marT="8678" marB="8678"/>
                </a:tc>
                <a:tc>
                  <a:txBody>
                    <a:bodyPr/>
                    <a:lstStyle/>
                    <a:p>
                      <a:pPr>
                        <a:spcAft>
                          <a:spcPts val="0"/>
                        </a:spcAft>
                      </a:pPr>
                      <a:r>
                        <a:rPr lang="nl-BE" sz="1300" b="0" i="0" dirty="0">
                          <a:effectLst/>
                          <a:latin typeface="Avenir Book" panose="02000503020000020003" pitchFamily="2" charset="0"/>
                        </a:rPr>
                        <a:t>Ik laat mij appelleren door iets wat van buitenaf op mij afkomt.</a:t>
                      </a:r>
                    </a:p>
                    <a:p>
                      <a:pPr>
                        <a:spcAft>
                          <a:spcPts val="0"/>
                        </a:spcAft>
                      </a:pPr>
                      <a:r>
                        <a:rPr lang="nl-BE" sz="1300" b="0" i="0" dirty="0">
                          <a:effectLst/>
                          <a:latin typeface="Avenir Book" panose="02000503020000020003" pitchFamily="2" charset="0"/>
                        </a:rPr>
                        <a:t>Ik leer mijn eigen standpunt beter kennen en zien wat de vooronderstellingen ervan zijn.</a:t>
                      </a:r>
                      <a:endParaRPr lang="nl-BE" sz="1300" b="0" i="0" dirty="0">
                        <a:effectLst/>
                        <a:latin typeface="Avenir Book" panose="02000503020000020003" pitchFamily="2" charset="0"/>
                        <a:ea typeface="Times New Roman" panose="02020603050405020304" pitchFamily="18" charset="0"/>
                      </a:endParaRPr>
                    </a:p>
                  </a:txBody>
                  <a:tcPr marL="34712" marR="34712" marT="34712" marB="34712"/>
                </a:tc>
                <a:extLst>
                  <a:ext uri="{0D108BD9-81ED-4DB2-BD59-A6C34878D82A}">
                    <a16:rowId xmlns:a16="http://schemas.microsoft.com/office/drawing/2014/main" val="2077848893"/>
                  </a:ext>
                </a:extLst>
              </a:tr>
              <a:tr h="361128">
                <a:tc>
                  <a:txBody>
                    <a:bodyPr/>
                    <a:lstStyle/>
                    <a:p>
                      <a:pPr>
                        <a:spcAft>
                          <a:spcPts val="0"/>
                        </a:spcAft>
                      </a:pPr>
                      <a:r>
                        <a:rPr lang="nl-BE" sz="2800" b="0" i="0" dirty="0">
                          <a:effectLst/>
                          <a:latin typeface="Avenir Book" panose="02000503020000020003" pitchFamily="2" charset="0"/>
                          <a:ea typeface="Times New Roman" panose="02020603050405020304" pitchFamily="18" charset="0"/>
                        </a:rPr>
                        <a:t>12</a:t>
                      </a:r>
                    </a:p>
                  </a:txBody>
                  <a:tcPr marL="8678" marR="8678" marT="8678" marB="8678"/>
                </a:tc>
                <a:tc>
                  <a:txBody>
                    <a:bodyPr/>
                    <a:lstStyle/>
                    <a:p>
                      <a:pPr>
                        <a:spcAft>
                          <a:spcPts val="0"/>
                        </a:spcAft>
                      </a:pPr>
                      <a:r>
                        <a:rPr lang="nl-BE" sz="1300" b="0" i="0" dirty="0">
                          <a:effectLst/>
                          <a:latin typeface="Avenir Book" panose="02000503020000020003" pitchFamily="2" charset="0"/>
                        </a:rPr>
                        <a:t>Ik heb de Bijbel ontdekt als een blauwdruk voor een alternatieve wereld en als een toekomstboek.</a:t>
                      </a:r>
                      <a:endParaRPr lang="nl-BE" sz="1300" b="0" i="0" dirty="0">
                        <a:effectLst/>
                        <a:latin typeface="Avenir Book" panose="02000503020000020003" pitchFamily="2" charset="0"/>
                        <a:ea typeface="Times New Roman" panose="02020603050405020304" pitchFamily="18" charset="0"/>
                      </a:endParaRPr>
                    </a:p>
                  </a:txBody>
                  <a:tcPr marL="34712" marR="34712" marT="34712" marB="34712"/>
                </a:tc>
                <a:extLst>
                  <a:ext uri="{0D108BD9-81ED-4DB2-BD59-A6C34878D82A}">
                    <a16:rowId xmlns:a16="http://schemas.microsoft.com/office/drawing/2014/main" val="1724086386"/>
                  </a:ext>
                </a:extLst>
              </a:tr>
              <a:tr h="622887">
                <a:tc>
                  <a:txBody>
                    <a:bodyPr/>
                    <a:lstStyle/>
                    <a:p>
                      <a:pPr>
                        <a:spcAft>
                          <a:spcPts val="0"/>
                        </a:spcAft>
                      </a:pPr>
                      <a:r>
                        <a:rPr lang="nl-BE" sz="2800" b="0" i="0" dirty="0">
                          <a:effectLst/>
                          <a:latin typeface="Avenir Book" panose="02000503020000020003" pitchFamily="2" charset="0"/>
                        </a:rPr>
                        <a:t>13</a:t>
                      </a:r>
                      <a:endParaRPr lang="nl-BE" sz="2800" b="0" i="0" dirty="0">
                        <a:effectLst/>
                        <a:latin typeface="Avenir Book" panose="02000503020000020003" pitchFamily="2" charset="0"/>
                        <a:ea typeface="Times New Roman" panose="02020603050405020304" pitchFamily="18" charset="0"/>
                      </a:endParaRPr>
                    </a:p>
                  </a:txBody>
                  <a:tcPr marL="8678" marR="8678" marT="8678" marB="8678"/>
                </a:tc>
                <a:tc>
                  <a:txBody>
                    <a:bodyPr/>
                    <a:lstStyle/>
                    <a:p>
                      <a:pPr>
                        <a:spcAft>
                          <a:spcPts val="0"/>
                        </a:spcAft>
                      </a:pPr>
                      <a:r>
                        <a:rPr lang="nl-BE" sz="1300" b="0" i="0" dirty="0">
                          <a:effectLst/>
                          <a:latin typeface="Avenir Book" panose="02000503020000020003" pitchFamily="2" charset="0"/>
                        </a:rPr>
                        <a:t>Ik stel vast dat de verdieping in het taalspel van religies verhelderend (lichtstralen van waarheid) is geweest bij mijn opvattingen over schoonheid, autonomie, verbondenheid, leven, dood, verleden, toekomst, enz.</a:t>
                      </a:r>
                      <a:endParaRPr lang="nl-BE" sz="1300" b="0" i="0" dirty="0">
                        <a:effectLst/>
                        <a:latin typeface="Avenir Book" panose="02000503020000020003" pitchFamily="2" charset="0"/>
                        <a:ea typeface="Times New Roman" panose="02020603050405020304" pitchFamily="18" charset="0"/>
                      </a:endParaRPr>
                    </a:p>
                  </a:txBody>
                  <a:tcPr marL="34712" marR="34712" marT="34712" marB="34712"/>
                </a:tc>
                <a:extLst>
                  <a:ext uri="{0D108BD9-81ED-4DB2-BD59-A6C34878D82A}">
                    <a16:rowId xmlns:a16="http://schemas.microsoft.com/office/drawing/2014/main" val="3982109842"/>
                  </a:ext>
                </a:extLst>
              </a:tr>
              <a:tr h="361128">
                <a:tc>
                  <a:txBody>
                    <a:bodyPr/>
                    <a:lstStyle/>
                    <a:p>
                      <a:pPr>
                        <a:spcAft>
                          <a:spcPts val="0"/>
                        </a:spcAft>
                      </a:pPr>
                      <a:r>
                        <a:rPr lang="nl-BE" sz="2800" b="0" i="0" dirty="0">
                          <a:effectLst/>
                          <a:latin typeface="Avenir Book" panose="02000503020000020003" pitchFamily="2" charset="0"/>
                        </a:rPr>
                        <a:t>14</a:t>
                      </a:r>
                      <a:endParaRPr lang="nl-BE" sz="2800" b="0" i="0" dirty="0">
                        <a:effectLst/>
                        <a:latin typeface="Avenir Book" panose="02000503020000020003" pitchFamily="2" charset="0"/>
                        <a:ea typeface="Times New Roman" panose="02020603050405020304" pitchFamily="18" charset="0"/>
                      </a:endParaRPr>
                    </a:p>
                  </a:txBody>
                  <a:tcPr marL="8678" marR="8678" marT="8678" marB="8678"/>
                </a:tc>
                <a:tc>
                  <a:txBody>
                    <a:bodyPr/>
                    <a:lstStyle/>
                    <a:p>
                      <a:pPr>
                        <a:spcAft>
                          <a:spcPts val="0"/>
                        </a:spcAft>
                      </a:pPr>
                      <a:r>
                        <a:rPr lang="nl-BE" sz="1300" b="0" i="0" dirty="0">
                          <a:effectLst/>
                          <a:latin typeface="Avenir Book" panose="02000503020000020003" pitchFamily="2" charset="0"/>
                        </a:rPr>
                        <a:t>Ik ben mij bewust van het feit dat ik altijd al een bril op heb wanneer ik naar de werkelijkheid kijk.</a:t>
                      </a:r>
                      <a:endParaRPr lang="nl-BE" sz="1300" b="0" i="0" dirty="0">
                        <a:effectLst/>
                        <a:latin typeface="Avenir Book" panose="02000503020000020003" pitchFamily="2" charset="0"/>
                        <a:ea typeface="Times New Roman" panose="02020603050405020304" pitchFamily="18" charset="0"/>
                      </a:endParaRPr>
                    </a:p>
                  </a:txBody>
                  <a:tcPr marL="34712" marR="34712" marT="34712" marB="34712"/>
                </a:tc>
                <a:extLst>
                  <a:ext uri="{0D108BD9-81ED-4DB2-BD59-A6C34878D82A}">
                    <a16:rowId xmlns:a16="http://schemas.microsoft.com/office/drawing/2014/main" val="3909587170"/>
                  </a:ext>
                </a:extLst>
              </a:tr>
              <a:tr h="990298">
                <a:tc>
                  <a:txBody>
                    <a:bodyPr/>
                    <a:lstStyle/>
                    <a:p>
                      <a:pPr>
                        <a:spcAft>
                          <a:spcPts val="0"/>
                        </a:spcAft>
                      </a:pPr>
                      <a:r>
                        <a:rPr lang="nl-BE" sz="2800" b="0" i="0" dirty="0">
                          <a:effectLst/>
                          <a:latin typeface="Avenir Book" panose="02000503020000020003" pitchFamily="2" charset="0"/>
                        </a:rPr>
                        <a:t>16</a:t>
                      </a:r>
                      <a:endParaRPr lang="nl-BE" sz="2800" b="0" i="0" dirty="0">
                        <a:effectLst/>
                        <a:latin typeface="Avenir Book" panose="02000503020000020003" pitchFamily="2" charset="0"/>
                        <a:ea typeface="Times New Roman" panose="02020603050405020304" pitchFamily="18" charset="0"/>
                      </a:endParaRPr>
                    </a:p>
                  </a:txBody>
                  <a:tcPr marL="8678" marR="8678" marT="8678" marB="8678"/>
                </a:tc>
                <a:tc>
                  <a:txBody>
                    <a:bodyPr/>
                    <a:lstStyle/>
                    <a:p>
                      <a:pPr>
                        <a:spcAft>
                          <a:spcPts val="0"/>
                        </a:spcAft>
                      </a:pPr>
                      <a:r>
                        <a:rPr lang="nl-BE" sz="1300" b="0" i="0" dirty="0">
                          <a:effectLst/>
                          <a:latin typeface="Avenir Book" panose="02000503020000020003" pitchFamily="2" charset="0"/>
                        </a:rPr>
                        <a:t>Ik sta ervoor open om mij ook in het taalspel van andere religies te verdiepen.</a:t>
                      </a:r>
                    </a:p>
                    <a:p>
                      <a:pPr>
                        <a:spcAft>
                          <a:spcPts val="0"/>
                        </a:spcAft>
                      </a:pPr>
                      <a:r>
                        <a:rPr lang="nl-BE" sz="1300" b="0" i="0" dirty="0">
                          <a:effectLst/>
                          <a:latin typeface="Avenir Book" panose="02000503020000020003" pitchFamily="2" charset="0"/>
                        </a:rPr>
                        <a:t>Ik aanvaard dat zoals er binnen een taalsysteem veel varianten en dialecten zijn, er ook binnen een religie pluraliteit en veelheid is.</a:t>
                      </a:r>
                    </a:p>
                    <a:p>
                      <a:pPr>
                        <a:spcAft>
                          <a:spcPts val="0"/>
                        </a:spcAft>
                      </a:pPr>
                      <a:r>
                        <a:rPr lang="nl-BE" sz="1300" b="0" i="0" dirty="0">
                          <a:effectLst/>
                          <a:latin typeface="Avenir Book" panose="02000503020000020003" pitchFamily="2" charset="0"/>
                        </a:rPr>
                        <a:t>Ik besef hoe belangrijk religieuze taalkundige vrijheid is, ik gun ze anderen en  probeer ze ook zelf te hanteren.</a:t>
                      </a:r>
                      <a:endParaRPr lang="nl-BE" sz="1300" b="0" i="0" dirty="0">
                        <a:effectLst/>
                        <a:latin typeface="Avenir Book" panose="02000503020000020003" pitchFamily="2" charset="0"/>
                        <a:ea typeface="Times New Roman" panose="02020603050405020304" pitchFamily="18" charset="0"/>
                      </a:endParaRPr>
                    </a:p>
                  </a:txBody>
                  <a:tcPr marL="34712" marR="34712" marT="34712" marB="34712"/>
                </a:tc>
                <a:extLst>
                  <a:ext uri="{0D108BD9-81ED-4DB2-BD59-A6C34878D82A}">
                    <a16:rowId xmlns:a16="http://schemas.microsoft.com/office/drawing/2014/main" val="967292478"/>
                  </a:ext>
                </a:extLst>
              </a:tr>
            </a:tbl>
          </a:graphicData>
        </a:graphic>
      </p:graphicFrame>
      <p:sp>
        <p:nvSpPr>
          <p:cNvPr id="6" name="Rectangle 1">
            <a:extLst>
              <a:ext uri="{FF2B5EF4-FFF2-40B4-BE49-F238E27FC236}">
                <a16:creationId xmlns:a16="http://schemas.microsoft.com/office/drawing/2014/main" id="{72A6EB0D-3222-3845-8E0D-5F183C7234AB}"/>
              </a:ext>
            </a:extLst>
          </p:cNvPr>
          <p:cNvSpPr>
            <a:spLocks noChangeArrowheads="1"/>
          </p:cNvSpPr>
          <p:nvPr/>
        </p:nvSpPr>
        <p:spPr bwMode="auto">
          <a:xfrm>
            <a:off x="-5714743" y="-84877"/>
            <a:ext cx="28738297" cy="564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BE"/>
          </a:p>
        </p:txBody>
      </p:sp>
      <p:sp>
        <p:nvSpPr>
          <p:cNvPr id="9" name="Rechthoek 8">
            <a:extLst>
              <a:ext uri="{FF2B5EF4-FFF2-40B4-BE49-F238E27FC236}">
                <a16:creationId xmlns:a16="http://schemas.microsoft.com/office/drawing/2014/main" id="{C15D2381-EE26-754D-8CBD-3B6438157308}"/>
              </a:ext>
            </a:extLst>
          </p:cNvPr>
          <p:cNvSpPr/>
          <p:nvPr/>
        </p:nvSpPr>
        <p:spPr>
          <a:xfrm>
            <a:off x="0" y="0"/>
            <a:ext cx="18288000" cy="10287000"/>
          </a:xfrm>
          <a:prstGeom prst="rect">
            <a:avLst/>
          </a:prstGeom>
          <a:noFill/>
          <a:ln w="422275">
            <a:solidFill>
              <a:srgbClr val="61A2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udiobesta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729200" y="9728200"/>
            <a:ext cx="406400" cy="406400"/>
          </a:xfrm>
          <a:prstGeom prst="rect">
            <a:avLst/>
          </a:prstGeom>
        </p:spPr>
      </p:pic>
    </p:spTree>
    <p:extLst>
      <p:ext uri="{BB962C8B-B14F-4D97-AF65-F5344CB8AC3E}">
        <p14:creationId xmlns:p14="http://schemas.microsoft.com/office/powerpoint/2010/main" val="2176298030"/>
      </p:ext>
    </p:extLst>
  </p:cSld>
  <p:clrMapOvr>
    <a:masterClrMapping/>
  </p:clrMapOvr>
  <mc:AlternateContent xmlns:mc="http://schemas.openxmlformats.org/markup-compatibility/2006">
    <mc:Choice xmlns:p14="http://schemas.microsoft.com/office/powerpoint/2010/main" Requires="p14">
      <p:transition spd="slow" p14:dur="2000" advTm="38028"/>
    </mc:Choice>
    <mc:Fallback>
      <p:transition spd="slow" advTm="38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itel 1">
            <a:extLst>
              <a:ext uri="{FF2B5EF4-FFF2-40B4-BE49-F238E27FC236}">
                <a16:creationId xmlns:a16="http://schemas.microsoft.com/office/drawing/2014/main" id="{58F19F1C-810E-D043-84B9-9716483945F3}"/>
              </a:ext>
            </a:extLst>
          </p:cNvPr>
          <p:cNvSpPr txBox="1">
            <a:spLocks/>
          </p:cNvSpPr>
          <p:nvPr/>
        </p:nvSpPr>
        <p:spPr>
          <a:xfrm>
            <a:off x="-495300" y="-266700"/>
            <a:ext cx="18783300" cy="10553700"/>
          </a:xfrm>
          <a:prstGeom prst="rect">
            <a:avLst/>
          </a:prstGeom>
          <a:pattFill prst="wdUpDiag">
            <a:fgClr>
              <a:srgbClr val="7ED7E6"/>
            </a:fgClr>
            <a:bgClr>
              <a:schemeClr val="bg1"/>
            </a:bgClr>
          </a:pattFill>
        </p:spPr>
        <p:txBody>
          <a:bodyPr vert="vert270" wrap="square" lIns="0" tIns="0" rIns="0" bIns="0" anchor="t" anchorCtr="0">
            <a:noAutofit/>
          </a:bodyPr>
          <a:lstStyle>
            <a:lvl1pPr>
              <a:defRPr sz="9700" b="0" i="0">
                <a:solidFill>
                  <a:schemeClr val="bg1"/>
                </a:solidFill>
                <a:latin typeface="Arial"/>
                <a:ea typeface="+mj-ea"/>
                <a:cs typeface="Arial"/>
              </a:defRPr>
            </a:lvl1pPr>
          </a:lstStyle>
          <a:p>
            <a:r>
              <a:rPr lang="nl-BE" sz="5400" kern="0" dirty="0">
                <a:solidFill>
                  <a:schemeClr val="tx1">
                    <a:lumMod val="65000"/>
                    <a:lumOff val="35000"/>
                  </a:schemeClr>
                </a:solidFill>
                <a:latin typeface="Avenir" panose="02000503020000020003" pitchFamily="2" charset="0"/>
              </a:rPr>
              <a:t/>
            </a:r>
            <a:br>
              <a:rPr lang="nl-BE" sz="5400" kern="0" dirty="0">
                <a:solidFill>
                  <a:schemeClr val="tx1">
                    <a:lumMod val="65000"/>
                    <a:lumOff val="35000"/>
                  </a:schemeClr>
                </a:solidFill>
                <a:latin typeface="Avenir" panose="02000503020000020003" pitchFamily="2" charset="0"/>
              </a:rPr>
            </a:br>
            <a:endParaRPr lang="nl-BE" sz="5400" kern="0" dirty="0">
              <a:solidFill>
                <a:schemeClr val="tx1">
                  <a:lumMod val="65000"/>
                  <a:lumOff val="35000"/>
                </a:schemeClr>
              </a:solidFill>
              <a:latin typeface="Avenir" panose="02000503020000020003" pitchFamily="2" charset="0"/>
            </a:endParaRPr>
          </a:p>
          <a:p>
            <a:endParaRPr lang="nl-BE" sz="5400" kern="0" dirty="0">
              <a:solidFill>
                <a:schemeClr val="tx1">
                  <a:lumMod val="65000"/>
                  <a:lumOff val="35000"/>
                </a:schemeClr>
              </a:solidFill>
              <a:latin typeface="Avenir" panose="02000503020000020003" pitchFamily="2" charset="0"/>
            </a:endParaRPr>
          </a:p>
          <a:p>
            <a:endParaRPr lang="nl-BE" sz="5400" kern="0" dirty="0">
              <a:solidFill>
                <a:schemeClr val="tx1">
                  <a:lumMod val="65000"/>
                  <a:lumOff val="35000"/>
                </a:schemeClr>
              </a:solidFill>
              <a:latin typeface="Avenir" panose="02000503020000020003" pitchFamily="2" charset="0"/>
            </a:endParaRPr>
          </a:p>
          <a:p>
            <a:endParaRPr lang="nl-BE" sz="5400" kern="0" dirty="0">
              <a:solidFill>
                <a:schemeClr val="tx1">
                  <a:lumMod val="65000"/>
                  <a:lumOff val="35000"/>
                </a:schemeClr>
              </a:solidFill>
              <a:latin typeface="Avenir" panose="02000503020000020003" pitchFamily="2" charset="0"/>
            </a:endParaRPr>
          </a:p>
          <a:p>
            <a:endParaRPr lang="nl-BE" sz="5400" kern="0" dirty="0">
              <a:solidFill>
                <a:schemeClr val="tx1">
                  <a:lumMod val="65000"/>
                  <a:lumOff val="35000"/>
                </a:schemeClr>
              </a:solidFill>
              <a:latin typeface="Avenir" panose="02000503020000020003" pitchFamily="2" charset="0"/>
            </a:endParaRPr>
          </a:p>
          <a:p>
            <a:endParaRPr lang="nl-BE" sz="5400" kern="0" dirty="0">
              <a:solidFill>
                <a:schemeClr val="tx1">
                  <a:lumMod val="65000"/>
                  <a:lumOff val="35000"/>
                </a:schemeClr>
              </a:solidFill>
              <a:latin typeface="Avenir" panose="02000503020000020003" pitchFamily="2" charset="0"/>
            </a:endParaRPr>
          </a:p>
          <a:p>
            <a:endParaRPr lang="nl-BE" sz="5400" kern="0" dirty="0">
              <a:solidFill>
                <a:schemeClr val="tx1">
                  <a:lumMod val="65000"/>
                  <a:lumOff val="35000"/>
                </a:schemeClr>
              </a:solidFill>
              <a:latin typeface="Avenir" panose="02000503020000020003" pitchFamily="2" charset="0"/>
            </a:endParaRPr>
          </a:p>
          <a:p>
            <a:endParaRPr lang="nl-BE" sz="5400" kern="0" dirty="0">
              <a:solidFill>
                <a:schemeClr val="tx1">
                  <a:lumMod val="65000"/>
                  <a:lumOff val="35000"/>
                </a:schemeClr>
              </a:solidFill>
              <a:latin typeface="Avenir" panose="02000503020000020003" pitchFamily="2" charset="0"/>
            </a:endParaRPr>
          </a:p>
          <a:p>
            <a:endParaRPr lang="nl-BE" sz="5400" kern="0" dirty="0">
              <a:solidFill>
                <a:schemeClr val="tx1">
                  <a:lumMod val="65000"/>
                  <a:lumOff val="35000"/>
                </a:schemeClr>
              </a:solidFill>
              <a:latin typeface="Avenir" panose="02000503020000020003" pitchFamily="2" charset="0"/>
            </a:endParaRPr>
          </a:p>
          <a:p>
            <a:endParaRPr lang="nl-BE" sz="5400" kern="0" dirty="0">
              <a:solidFill>
                <a:schemeClr val="tx1">
                  <a:lumMod val="65000"/>
                  <a:lumOff val="35000"/>
                </a:schemeClr>
              </a:solidFill>
              <a:latin typeface="Avenir" panose="02000503020000020003" pitchFamily="2" charset="0"/>
            </a:endParaRPr>
          </a:p>
          <a:p>
            <a:endParaRPr lang="nl-BE" sz="5400" kern="0" dirty="0">
              <a:solidFill>
                <a:schemeClr val="tx1">
                  <a:lumMod val="65000"/>
                  <a:lumOff val="35000"/>
                </a:schemeClr>
              </a:solidFill>
              <a:latin typeface="Avenir" panose="02000503020000020003" pitchFamily="2" charset="0"/>
            </a:endParaRPr>
          </a:p>
          <a:p>
            <a:endParaRPr lang="nl-BE" sz="5400" kern="0" dirty="0">
              <a:solidFill>
                <a:schemeClr val="tx1">
                  <a:lumMod val="65000"/>
                  <a:lumOff val="35000"/>
                </a:schemeClr>
              </a:solidFill>
              <a:latin typeface="Avenir" panose="02000503020000020003" pitchFamily="2" charset="0"/>
            </a:endParaRPr>
          </a:p>
          <a:p>
            <a:endParaRPr lang="nl-BE" sz="5400" kern="0" dirty="0">
              <a:solidFill>
                <a:schemeClr val="tx1">
                  <a:lumMod val="65000"/>
                  <a:lumOff val="35000"/>
                </a:schemeClr>
              </a:solidFill>
              <a:latin typeface="Avenir" panose="02000503020000020003" pitchFamily="2" charset="0"/>
            </a:endParaRPr>
          </a:p>
        </p:txBody>
      </p:sp>
      <p:sp>
        <p:nvSpPr>
          <p:cNvPr id="15" name="Titel 1">
            <a:extLst>
              <a:ext uri="{FF2B5EF4-FFF2-40B4-BE49-F238E27FC236}">
                <a16:creationId xmlns:a16="http://schemas.microsoft.com/office/drawing/2014/main" id="{76B22340-0BE3-7148-A6FC-F2C16EFBDDD1}"/>
              </a:ext>
            </a:extLst>
          </p:cNvPr>
          <p:cNvSpPr>
            <a:spLocks noGrp="1"/>
          </p:cNvSpPr>
          <p:nvPr>
            <p:ph type="title"/>
          </p:nvPr>
        </p:nvSpPr>
        <p:spPr>
          <a:xfrm rot="5400000">
            <a:off x="2125011" y="-2118070"/>
            <a:ext cx="10685178" cy="14173202"/>
          </a:xfrm>
          <a:solidFill>
            <a:srgbClr val="7ED7E6"/>
          </a:solidFill>
        </p:spPr>
        <p:txBody>
          <a:bodyPr vert="vert270" lIns="216000" tIns="144000" rIns="216000" bIns="432000" anchor="ctr" anchorCtr="0"/>
          <a:lstStyle/>
          <a:p>
            <a:r>
              <a:rPr lang="nl-BE" sz="5400" dirty="0">
                <a:solidFill>
                  <a:schemeClr val="tx1">
                    <a:lumMod val="65000"/>
                    <a:lumOff val="35000"/>
                  </a:schemeClr>
                </a:solidFill>
                <a:highlight>
                  <a:srgbClr val="7ED7E6"/>
                </a:highlight>
                <a:latin typeface="Avenir" panose="02000503020000020003" pitchFamily="2" charset="0"/>
              </a:rPr>
              <a:t/>
            </a:r>
            <a:br>
              <a:rPr lang="nl-BE" sz="5400" dirty="0">
                <a:solidFill>
                  <a:schemeClr val="tx1">
                    <a:lumMod val="65000"/>
                    <a:lumOff val="35000"/>
                  </a:schemeClr>
                </a:solidFill>
                <a:highlight>
                  <a:srgbClr val="7ED7E6"/>
                </a:highlight>
                <a:latin typeface="Avenir" panose="02000503020000020003" pitchFamily="2" charset="0"/>
              </a:rPr>
            </a:br>
            <a:r>
              <a:rPr lang="nl-BE" sz="5400" dirty="0">
                <a:solidFill>
                  <a:schemeClr val="tx1">
                    <a:lumMod val="65000"/>
                    <a:lumOff val="35000"/>
                  </a:schemeClr>
                </a:solidFill>
                <a:highlight>
                  <a:srgbClr val="7ED7E6"/>
                </a:highlight>
                <a:latin typeface="Avenir" panose="02000503020000020003" pitchFamily="2" charset="0"/>
              </a:rPr>
              <a:t>	</a:t>
            </a:r>
            <a:r>
              <a:rPr lang="nl-BE" sz="3600" dirty="0">
                <a:solidFill>
                  <a:schemeClr val="tx1">
                    <a:lumMod val="65000"/>
                    <a:lumOff val="35000"/>
                  </a:schemeClr>
                </a:solidFill>
                <a:highlight>
                  <a:srgbClr val="7ED7E6"/>
                </a:highlight>
                <a:latin typeface="Avenir" panose="02000503020000020003" pitchFamily="2" charset="0"/>
              </a:rPr>
              <a:t/>
            </a:r>
            <a:br>
              <a:rPr lang="nl-BE" sz="3600" dirty="0">
                <a:solidFill>
                  <a:schemeClr val="tx1">
                    <a:lumMod val="65000"/>
                    <a:lumOff val="35000"/>
                  </a:schemeClr>
                </a:solidFill>
                <a:highlight>
                  <a:srgbClr val="7ED7E6"/>
                </a:highlight>
                <a:latin typeface="Avenir" panose="02000503020000020003" pitchFamily="2" charset="0"/>
              </a:rPr>
            </a:br>
            <a:r>
              <a:rPr lang="nl-BE" sz="3600" dirty="0">
                <a:solidFill>
                  <a:schemeClr val="tx1">
                    <a:lumMod val="65000"/>
                    <a:lumOff val="35000"/>
                  </a:schemeClr>
                </a:solidFill>
                <a:highlight>
                  <a:srgbClr val="7ED7E6"/>
                </a:highlight>
                <a:latin typeface="Avenir" panose="02000503020000020003" pitchFamily="2" charset="0"/>
              </a:rPr>
              <a:t/>
            </a:r>
            <a:br>
              <a:rPr lang="nl-BE" sz="3600" dirty="0">
                <a:solidFill>
                  <a:schemeClr val="tx1">
                    <a:lumMod val="65000"/>
                    <a:lumOff val="35000"/>
                  </a:schemeClr>
                </a:solidFill>
                <a:highlight>
                  <a:srgbClr val="7ED7E6"/>
                </a:highlight>
                <a:latin typeface="Avenir" panose="02000503020000020003" pitchFamily="2" charset="0"/>
              </a:rPr>
            </a:br>
            <a:r>
              <a:rPr lang="nl-BE" sz="3600" dirty="0">
                <a:solidFill>
                  <a:schemeClr val="tx1">
                    <a:lumMod val="65000"/>
                    <a:lumOff val="35000"/>
                  </a:schemeClr>
                </a:solidFill>
                <a:highlight>
                  <a:srgbClr val="7ED7E6"/>
                </a:highlight>
                <a:latin typeface="Avenir" panose="02000503020000020003" pitchFamily="2" charset="0"/>
              </a:rPr>
              <a:t/>
            </a:r>
            <a:br>
              <a:rPr lang="nl-BE" sz="3600" dirty="0">
                <a:solidFill>
                  <a:schemeClr val="tx1">
                    <a:lumMod val="65000"/>
                    <a:lumOff val="35000"/>
                  </a:schemeClr>
                </a:solidFill>
                <a:highlight>
                  <a:srgbClr val="7ED7E6"/>
                </a:highlight>
                <a:latin typeface="Avenir" panose="02000503020000020003" pitchFamily="2" charset="0"/>
              </a:rPr>
            </a:br>
            <a:r>
              <a:rPr lang="nl-BE" sz="3600" dirty="0">
                <a:solidFill>
                  <a:schemeClr val="tx1">
                    <a:lumMod val="65000"/>
                    <a:lumOff val="35000"/>
                  </a:schemeClr>
                </a:solidFill>
                <a:highlight>
                  <a:srgbClr val="7ED7E6"/>
                </a:highlight>
                <a:latin typeface="Avenir" panose="02000503020000020003" pitchFamily="2" charset="0"/>
              </a:rPr>
              <a:t/>
            </a:r>
            <a:br>
              <a:rPr lang="nl-BE" sz="3600" dirty="0">
                <a:solidFill>
                  <a:schemeClr val="tx1">
                    <a:lumMod val="65000"/>
                    <a:lumOff val="35000"/>
                  </a:schemeClr>
                </a:solidFill>
                <a:highlight>
                  <a:srgbClr val="7ED7E6"/>
                </a:highlight>
                <a:latin typeface="Avenir" panose="02000503020000020003" pitchFamily="2" charset="0"/>
              </a:rPr>
            </a:br>
            <a:r>
              <a:rPr lang="nl-BE" sz="3600" dirty="0">
                <a:solidFill>
                  <a:schemeClr val="tx1">
                    <a:lumMod val="65000"/>
                    <a:lumOff val="35000"/>
                  </a:schemeClr>
                </a:solidFill>
                <a:highlight>
                  <a:srgbClr val="7ED7E6"/>
                </a:highlight>
                <a:latin typeface="Avenir" panose="02000503020000020003" pitchFamily="2" charset="0"/>
              </a:rPr>
              <a:t/>
            </a:r>
            <a:br>
              <a:rPr lang="nl-BE" sz="3600" dirty="0">
                <a:solidFill>
                  <a:schemeClr val="tx1">
                    <a:lumMod val="65000"/>
                    <a:lumOff val="35000"/>
                  </a:schemeClr>
                </a:solidFill>
                <a:highlight>
                  <a:srgbClr val="7ED7E6"/>
                </a:highlight>
                <a:latin typeface="Avenir" panose="02000503020000020003" pitchFamily="2" charset="0"/>
              </a:rPr>
            </a:br>
            <a:r>
              <a:rPr lang="nl-BE" sz="3600" dirty="0">
                <a:solidFill>
                  <a:schemeClr val="tx1">
                    <a:lumMod val="65000"/>
                    <a:lumOff val="35000"/>
                  </a:schemeClr>
                </a:solidFill>
                <a:highlight>
                  <a:srgbClr val="7ED7E6"/>
                </a:highlight>
                <a:latin typeface="Avenir" panose="02000503020000020003" pitchFamily="2" charset="0"/>
              </a:rPr>
              <a:t/>
            </a:r>
            <a:br>
              <a:rPr lang="nl-BE" sz="3600" dirty="0">
                <a:solidFill>
                  <a:schemeClr val="tx1">
                    <a:lumMod val="65000"/>
                    <a:lumOff val="35000"/>
                  </a:schemeClr>
                </a:solidFill>
                <a:highlight>
                  <a:srgbClr val="7ED7E6"/>
                </a:highlight>
                <a:latin typeface="Avenir" panose="02000503020000020003" pitchFamily="2" charset="0"/>
              </a:rPr>
            </a:br>
            <a:r>
              <a:rPr lang="nl-BE" sz="3600" dirty="0">
                <a:solidFill>
                  <a:schemeClr val="tx1">
                    <a:lumMod val="65000"/>
                    <a:lumOff val="35000"/>
                  </a:schemeClr>
                </a:solidFill>
                <a:highlight>
                  <a:srgbClr val="7ED7E6"/>
                </a:highlight>
                <a:latin typeface="Avenir" panose="02000503020000020003" pitchFamily="2" charset="0"/>
              </a:rPr>
              <a:t/>
            </a:r>
            <a:br>
              <a:rPr lang="nl-BE" sz="3600" dirty="0">
                <a:solidFill>
                  <a:schemeClr val="tx1">
                    <a:lumMod val="65000"/>
                    <a:lumOff val="35000"/>
                  </a:schemeClr>
                </a:solidFill>
                <a:highlight>
                  <a:srgbClr val="7ED7E6"/>
                </a:highlight>
                <a:latin typeface="Avenir" panose="02000503020000020003" pitchFamily="2" charset="0"/>
              </a:rPr>
            </a:br>
            <a:r>
              <a:rPr lang="nl-BE" sz="3600" dirty="0">
                <a:solidFill>
                  <a:schemeClr val="tx1">
                    <a:lumMod val="65000"/>
                    <a:lumOff val="35000"/>
                  </a:schemeClr>
                </a:solidFill>
                <a:highlight>
                  <a:srgbClr val="7ED7E6"/>
                </a:highlight>
                <a:latin typeface="Avenir" panose="02000503020000020003" pitchFamily="2" charset="0"/>
              </a:rPr>
              <a:t/>
            </a:r>
            <a:br>
              <a:rPr lang="nl-BE" sz="3600" dirty="0">
                <a:solidFill>
                  <a:schemeClr val="tx1">
                    <a:lumMod val="65000"/>
                    <a:lumOff val="35000"/>
                  </a:schemeClr>
                </a:solidFill>
                <a:highlight>
                  <a:srgbClr val="7ED7E6"/>
                </a:highlight>
                <a:latin typeface="Avenir" panose="02000503020000020003" pitchFamily="2" charset="0"/>
              </a:rPr>
            </a:br>
            <a:r>
              <a:rPr lang="nl-BE" sz="3600" dirty="0">
                <a:solidFill>
                  <a:schemeClr val="tx1">
                    <a:lumMod val="65000"/>
                    <a:lumOff val="35000"/>
                  </a:schemeClr>
                </a:solidFill>
                <a:highlight>
                  <a:srgbClr val="7ED7E6"/>
                </a:highlight>
                <a:latin typeface="Avenir" panose="02000503020000020003" pitchFamily="2" charset="0"/>
              </a:rPr>
              <a:t/>
            </a:r>
            <a:br>
              <a:rPr lang="nl-BE" sz="3600" dirty="0">
                <a:solidFill>
                  <a:schemeClr val="tx1">
                    <a:lumMod val="65000"/>
                    <a:lumOff val="35000"/>
                  </a:schemeClr>
                </a:solidFill>
                <a:highlight>
                  <a:srgbClr val="7ED7E6"/>
                </a:highlight>
                <a:latin typeface="Avenir" panose="02000503020000020003" pitchFamily="2" charset="0"/>
              </a:rPr>
            </a:br>
            <a:r>
              <a:rPr lang="nl-BE" sz="3600" dirty="0">
                <a:solidFill>
                  <a:schemeClr val="tx1">
                    <a:lumMod val="65000"/>
                    <a:lumOff val="35000"/>
                  </a:schemeClr>
                </a:solidFill>
                <a:highlight>
                  <a:srgbClr val="7ED7E6"/>
                </a:highlight>
                <a:latin typeface="Avenir" panose="02000503020000020003" pitchFamily="2" charset="0"/>
              </a:rPr>
              <a:t/>
            </a:r>
            <a:br>
              <a:rPr lang="nl-BE" sz="3600" dirty="0">
                <a:solidFill>
                  <a:schemeClr val="tx1">
                    <a:lumMod val="65000"/>
                    <a:lumOff val="35000"/>
                  </a:schemeClr>
                </a:solidFill>
                <a:highlight>
                  <a:srgbClr val="7ED7E6"/>
                </a:highlight>
                <a:latin typeface="Avenir" panose="02000503020000020003" pitchFamily="2" charset="0"/>
              </a:rPr>
            </a:br>
            <a:r>
              <a:rPr lang="nl-BE" sz="3600" dirty="0">
                <a:solidFill>
                  <a:schemeClr val="tx1">
                    <a:lumMod val="65000"/>
                    <a:lumOff val="35000"/>
                  </a:schemeClr>
                </a:solidFill>
                <a:highlight>
                  <a:srgbClr val="7ED7E6"/>
                </a:highlight>
                <a:latin typeface="Avenir" panose="02000503020000020003" pitchFamily="2" charset="0"/>
              </a:rPr>
              <a:t>	</a:t>
            </a:r>
            <a:br>
              <a:rPr lang="nl-BE" sz="3600" dirty="0">
                <a:solidFill>
                  <a:schemeClr val="tx1">
                    <a:lumMod val="65000"/>
                    <a:lumOff val="35000"/>
                  </a:schemeClr>
                </a:solidFill>
                <a:highlight>
                  <a:srgbClr val="7ED7E6"/>
                </a:highlight>
                <a:latin typeface="Avenir" panose="02000503020000020003" pitchFamily="2" charset="0"/>
              </a:rPr>
            </a:br>
            <a:r>
              <a:rPr lang="nl-BE" sz="3600" dirty="0">
                <a:solidFill>
                  <a:schemeClr val="tx1">
                    <a:lumMod val="65000"/>
                    <a:lumOff val="35000"/>
                  </a:schemeClr>
                </a:solidFill>
                <a:highlight>
                  <a:srgbClr val="7ED7E6"/>
                </a:highlight>
                <a:latin typeface="Avenir" panose="02000503020000020003" pitchFamily="2" charset="0"/>
              </a:rPr>
              <a:t/>
            </a:r>
            <a:br>
              <a:rPr lang="nl-BE" sz="3600" dirty="0">
                <a:solidFill>
                  <a:schemeClr val="tx1">
                    <a:lumMod val="65000"/>
                    <a:lumOff val="35000"/>
                  </a:schemeClr>
                </a:solidFill>
                <a:highlight>
                  <a:srgbClr val="7ED7E6"/>
                </a:highlight>
                <a:latin typeface="Avenir" panose="02000503020000020003" pitchFamily="2" charset="0"/>
              </a:rPr>
            </a:br>
            <a:r>
              <a:rPr lang="nl-BE" sz="3600" dirty="0">
                <a:solidFill>
                  <a:schemeClr val="tx1">
                    <a:lumMod val="65000"/>
                    <a:lumOff val="35000"/>
                  </a:schemeClr>
                </a:solidFill>
                <a:highlight>
                  <a:srgbClr val="7ED7E6"/>
                </a:highlight>
                <a:latin typeface="Avenir" panose="02000503020000020003" pitchFamily="2" charset="0"/>
              </a:rPr>
              <a:t/>
            </a:r>
            <a:br>
              <a:rPr lang="nl-BE" sz="3600" dirty="0">
                <a:solidFill>
                  <a:schemeClr val="tx1">
                    <a:lumMod val="65000"/>
                    <a:lumOff val="35000"/>
                  </a:schemeClr>
                </a:solidFill>
                <a:highlight>
                  <a:srgbClr val="7ED7E6"/>
                </a:highlight>
                <a:latin typeface="Avenir" panose="02000503020000020003" pitchFamily="2" charset="0"/>
              </a:rPr>
            </a:br>
            <a:r>
              <a:rPr lang="nl-BE" sz="3600" dirty="0">
                <a:solidFill>
                  <a:schemeClr val="tx1">
                    <a:lumMod val="65000"/>
                    <a:lumOff val="35000"/>
                  </a:schemeClr>
                </a:solidFill>
                <a:highlight>
                  <a:srgbClr val="7ED7E6"/>
                </a:highlight>
                <a:latin typeface="Avenir" panose="02000503020000020003" pitchFamily="2" charset="0"/>
              </a:rPr>
              <a:t/>
            </a:r>
            <a:br>
              <a:rPr lang="nl-BE" sz="3600" dirty="0">
                <a:solidFill>
                  <a:schemeClr val="tx1">
                    <a:lumMod val="65000"/>
                    <a:lumOff val="35000"/>
                  </a:schemeClr>
                </a:solidFill>
                <a:highlight>
                  <a:srgbClr val="7ED7E6"/>
                </a:highlight>
                <a:latin typeface="Avenir" panose="02000503020000020003" pitchFamily="2" charset="0"/>
              </a:rPr>
            </a:br>
            <a:r>
              <a:rPr lang="nl-BE" sz="3600" dirty="0">
                <a:solidFill>
                  <a:schemeClr val="tx1">
                    <a:lumMod val="65000"/>
                    <a:lumOff val="35000"/>
                  </a:schemeClr>
                </a:solidFill>
                <a:highlight>
                  <a:srgbClr val="7ED7E6"/>
                </a:highlight>
                <a:latin typeface="Avenir" panose="02000503020000020003" pitchFamily="2" charset="0"/>
              </a:rPr>
              <a:t>	</a:t>
            </a:r>
            <a:r>
              <a:rPr lang="nl-BE" sz="5400" dirty="0">
                <a:solidFill>
                  <a:schemeClr val="tx1">
                    <a:lumMod val="65000"/>
                    <a:lumOff val="35000"/>
                  </a:schemeClr>
                </a:solidFill>
                <a:highlight>
                  <a:srgbClr val="7ED7E6"/>
                </a:highlight>
                <a:latin typeface="Avenir" panose="02000503020000020003" pitchFamily="2" charset="0"/>
              </a:rPr>
              <a:t/>
            </a:r>
            <a:br>
              <a:rPr lang="nl-BE" sz="5400" dirty="0">
                <a:solidFill>
                  <a:schemeClr val="tx1">
                    <a:lumMod val="65000"/>
                    <a:lumOff val="35000"/>
                  </a:schemeClr>
                </a:solidFill>
                <a:highlight>
                  <a:srgbClr val="7ED7E6"/>
                </a:highlight>
                <a:latin typeface="Avenir" panose="02000503020000020003" pitchFamily="2" charset="0"/>
              </a:rPr>
            </a:br>
            <a:endParaRPr lang="nl-BE" sz="5400" dirty="0">
              <a:solidFill>
                <a:schemeClr val="tx1">
                  <a:lumMod val="65000"/>
                  <a:lumOff val="35000"/>
                </a:schemeClr>
              </a:solidFill>
              <a:highlight>
                <a:srgbClr val="7ED7E6"/>
              </a:highlight>
              <a:latin typeface="Avenir" panose="02000503020000020003" pitchFamily="2" charset="0"/>
            </a:endParaRPr>
          </a:p>
        </p:txBody>
      </p:sp>
      <p:sp>
        <p:nvSpPr>
          <p:cNvPr id="16" name="Tekstvak 15">
            <a:extLst>
              <a:ext uri="{FF2B5EF4-FFF2-40B4-BE49-F238E27FC236}">
                <a16:creationId xmlns:a16="http://schemas.microsoft.com/office/drawing/2014/main" id="{F15B1F93-8F25-C645-AD37-4B939A9087A5}"/>
              </a:ext>
            </a:extLst>
          </p:cNvPr>
          <p:cNvSpPr txBox="1"/>
          <p:nvPr/>
        </p:nvSpPr>
        <p:spPr>
          <a:xfrm>
            <a:off x="3198557" y="2019300"/>
            <a:ext cx="8538086" cy="4154984"/>
          </a:xfrm>
          <a:prstGeom prst="rect">
            <a:avLst/>
          </a:prstGeom>
          <a:noFill/>
        </p:spPr>
        <p:txBody>
          <a:bodyPr wrap="square" rtlCol="0">
            <a:spAutoFit/>
          </a:bodyPr>
          <a:lstStyle/>
          <a:p>
            <a:r>
              <a:rPr lang="nl-BE" sz="4400" dirty="0">
                <a:solidFill>
                  <a:schemeClr val="tx1">
                    <a:lumMod val="65000"/>
                    <a:lumOff val="35000"/>
                  </a:schemeClr>
                </a:solidFill>
                <a:latin typeface="Avenir Book" panose="02000503020000020003" pitchFamily="2" charset="0"/>
              </a:rPr>
              <a:t>Start ik met een reflectie over evaluatie bij de voorbereiding van een lessenreeks?</a:t>
            </a:r>
          </a:p>
          <a:p>
            <a:endParaRPr lang="nl-BE" sz="4400" dirty="0">
              <a:solidFill>
                <a:schemeClr val="tx1">
                  <a:lumMod val="65000"/>
                  <a:lumOff val="35000"/>
                </a:schemeClr>
              </a:solidFill>
              <a:latin typeface="Avenir Book" panose="02000503020000020003" pitchFamily="2" charset="0"/>
            </a:endParaRPr>
          </a:p>
          <a:p>
            <a:r>
              <a:rPr lang="nl-BE" sz="4400" dirty="0">
                <a:solidFill>
                  <a:schemeClr val="tx1">
                    <a:lumMod val="65000"/>
                    <a:lumOff val="35000"/>
                  </a:schemeClr>
                </a:solidFill>
                <a:latin typeface="Avenir Book" panose="02000503020000020003" pitchFamily="2" charset="0"/>
              </a:rPr>
              <a:t>Reflecteer ik over de voorbije evaluatie? </a:t>
            </a:r>
          </a:p>
        </p:txBody>
      </p:sp>
      <p:pic>
        <p:nvPicPr>
          <p:cNvPr id="3" name="Afbeelding 2" descr="Afbeelding met water, tafel, klein, houten&#10;&#10;Automatisch gegenereerde beschrijving">
            <a:extLst>
              <a:ext uri="{FF2B5EF4-FFF2-40B4-BE49-F238E27FC236}">
                <a16:creationId xmlns:a16="http://schemas.microsoft.com/office/drawing/2014/main" id="{FE728F8E-48D9-D141-964F-BDEA91FD46D8}"/>
              </a:ext>
            </a:extLst>
          </p:cNvPr>
          <p:cNvPicPr>
            <a:picLocks noChangeAspect="1"/>
          </p:cNvPicPr>
          <p:nvPr/>
        </p:nvPicPr>
        <p:blipFill>
          <a:blip r:embed="rId5">
            <a:clrChange>
              <a:clrFrom>
                <a:srgbClr val="40647E"/>
              </a:clrFrom>
              <a:clrTo>
                <a:srgbClr val="40647E">
                  <a:alpha val="0"/>
                </a:srgbClr>
              </a:clrTo>
            </a:clrChange>
            <a:alphaModFix amt="15000"/>
            <a:extLst>
              <a:ext uri="{28A0092B-C50C-407E-A947-70E740481C1C}">
                <a14:useLocalDpi xmlns:a14="http://schemas.microsoft.com/office/drawing/2010/main" val="0"/>
              </a:ext>
            </a:extLst>
          </a:blip>
          <a:stretch>
            <a:fillRect/>
          </a:stretch>
        </p:blipFill>
        <p:spPr>
          <a:xfrm>
            <a:off x="3183317" y="6174284"/>
            <a:ext cx="8407400" cy="3302000"/>
          </a:xfrm>
          <a:prstGeom prst="rect">
            <a:avLst/>
          </a:prstGeom>
          <a:ln>
            <a:noFill/>
          </a:ln>
          <a:effectLst>
            <a:softEdge rad="112500"/>
          </a:effectLst>
        </p:spPr>
      </p:pic>
      <p:pic>
        <p:nvPicPr>
          <p:cNvPr id="8" name="Audiobesta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2162"/>
    </mc:Choice>
    <mc:Fallback>
      <p:transition spd="slow" advTm="52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5828" cy="10317562"/>
            <a:chOff x="0" y="-30563"/>
            <a:chExt cx="9145828" cy="10317562"/>
          </a:xfrm>
        </p:grpSpPr>
        <p:sp>
          <p:nvSpPr>
            <p:cNvPr id="3" name="object 3"/>
            <p:cNvSpPr/>
            <p:nvPr/>
          </p:nvSpPr>
          <p:spPr>
            <a:xfrm>
              <a:off x="4571999" y="-30563"/>
              <a:ext cx="4572000" cy="5174063"/>
            </a:xfrm>
            <a:custGeom>
              <a:avLst/>
              <a:gdLst/>
              <a:ahLst/>
              <a:cxnLst/>
              <a:rect l="l" t="t" r="r" b="b"/>
              <a:pathLst>
                <a:path w="4571999" h="5143500">
                  <a:moveTo>
                    <a:pt x="4572000" y="5143500"/>
                  </a:moveTo>
                  <a:lnTo>
                    <a:pt x="0" y="5143500"/>
                  </a:lnTo>
                  <a:lnTo>
                    <a:pt x="0" y="0"/>
                  </a:lnTo>
                  <a:lnTo>
                    <a:pt x="4572000" y="0"/>
                  </a:lnTo>
                  <a:lnTo>
                    <a:pt x="4572000" y="5143500"/>
                  </a:lnTo>
                  <a:close/>
                </a:path>
              </a:pathLst>
            </a:custGeom>
            <a:solidFill>
              <a:srgbClr val="DE672D"/>
            </a:solidFill>
          </p:spPr>
          <p:txBody>
            <a:bodyPr wrap="square" lIns="0" tIns="0" rIns="0" bIns="0" rtlCol="0"/>
            <a:lstStyle/>
            <a:p>
              <a:endParaRPr dirty="0"/>
            </a:p>
          </p:txBody>
        </p:sp>
        <p:sp>
          <p:nvSpPr>
            <p:cNvPr id="4" name="object 4"/>
            <p:cNvSpPr/>
            <p:nvPr/>
          </p:nvSpPr>
          <p:spPr>
            <a:xfrm>
              <a:off x="4392869" y="5143499"/>
              <a:ext cx="4752959" cy="5143499"/>
            </a:xfrm>
            <a:prstGeom prst="rect">
              <a:avLst/>
            </a:prstGeom>
            <a:solidFill>
              <a:srgbClr val="7ED7E6"/>
            </a:solidFill>
          </p:spPr>
          <p:txBody>
            <a:bodyPr wrap="square" lIns="0" tIns="0" rIns="0" bIns="0" rtlCol="0"/>
            <a:lstStyle/>
            <a:p>
              <a:endParaRPr/>
            </a:p>
          </p:txBody>
        </p:sp>
        <p:sp>
          <p:nvSpPr>
            <p:cNvPr id="5" name="object 5"/>
            <p:cNvSpPr/>
            <p:nvPr/>
          </p:nvSpPr>
          <p:spPr>
            <a:xfrm>
              <a:off x="0" y="5143499"/>
              <a:ext cx="4572000" cy="5143500"/>
            </a:xfrm>
            <a:custGeom>
              <a:avLst/>
              <a:gdLst/>
              <a:ahLst/>
              <a:cxnLst/>
              <a:rect l="l" t="t" r="r" b="b"/>
              <a:pathLst>
                <a:path w="4572000" h="5143500">
                  <a:moveTo>
                    <a:pt x="4572000" y="5143500"/>
                  </a:moveTo>
                  <a:lnTo>
                    <a:pt x="0" y="5143500"/>
                  </a:lnTo>
                  <a:lnTo>
                    <a:pt x="0" y="0"/>
                  </a:lnTo>
                  <a:lnTo>
                    <a:pt x="4572000" y="0"/>
                  </a:lnTo>
                  <a:lnTo>
                    <a:pt x="4572000" y="5143500"/>
                  </a:lnTo>
                  <a:close/>
                </a:path>
              </a:pathLst>
            </a:custGeom>
            <a:solidFill>
              <a:srgbClr val="61A25C"/>
            </a:solidFill>
          </p:spPr>
          <p:txBody>
            <a:bodyPr wrap="square" lIns="0" tIns="0" rIns="0" bIns="0" rtlCol="0"/>
            <a:lstStyle/>
            <a:p>
              <a:endParaRPr/>
            </a:p>
          </p:txBody>
        </p:sp>
        <p:sp>
          <p:nvSpPr>
            <p:cNvPr id="6" name="object 6"/>
            <p:cNvSpPr/>
            <p:nvPr/>
          </p:nvSpPr>
          <p:spPr>
            <a:xfrm>
              <a:off x="0" y="-30562"/>
              <a:ext cx="4571999" cy="5174062"/>
            </a:xfrm>
            <a:prstGeom prst="rect">
              <a:avLst/>
            </a:prstGeom>
            <a:solidFill>
              <a:srgbClr val="FFC000"/>
            </a:solidFill>
          </p:spPr>
          <p:txBody>
            <a:bodyPr wrap="square" lIns="0" tIns="0" rIns="0" bIns="0" rtlCol="0"/>
            <a:lstStyle/>
            <a:p>
              <a:endParaRPr dirty="0"/>
            </a:p>
          </p:txBody>
        </p:sp>
        <p:sp>
          <p:nvSpPr>
            <p:cNvPr id="7" name="object 7"/>
            <p:cNvSpPr/>
            <p:nvPr/>
          </p:nvSpPr>
          <p:spPr>
            <a:xfrm>
              <a:off x="6974585" y="1437591"/>
              <a:ext cx="36195" cy="36830"/>
            </a:xfrm>
            <a:custGeom>
              <a:avLst/>
              <a:gdLst/>
              <a:ahLst/>
              <a:cxnLst/>
              <a:rect l="l" t="t" r="r" b="b"/>
              <a:pathLst>
                <a:path w="36195" h="36830">
                  <a:moveTo>
                    <a:pt x="35609" y="36687"/>
                  </a:moveTo>
                  <a:lnTo>
                    <a:pt x="0" y="36687"/>
                  </a:lnTo>
                  <a:lnTo>
                    <a:pt x="0" y="0"/>
                  </a:lnTo>
                  <a:lnTo>
                    <a:pt x="35609" y="0"/>
                  </a:lnTo>
                  <a:lnTo>
                    <a:pt x="35609" y="36687"/>
                  </a:lnTo>
                  <a:close/>
                </a:path>
              </a:pathLst>
            </a:custGeom>
            <a:solidFill>
              <a:srgbClr val="FFFFFF"/>
            </a:solidFill>
          </p:spPr>
          <p:txBody>
            <a:bodyPr wrap="square" lIns="0" tIns="0" rIns="0" bIns="0" rtlCol="0"/>
            <a:lstStyle/>
            <a:p>
              <a:endParaRPr/>
            </a:p>
          </p:txBody>
        </p:sp>
      </p:grpSp>
      <p:grpSp>
        <p:nvGrpSpPr>
          <p:cNvPr id="12" name="object 12"/>
          <p:cNvGrpSpPr/>
          <p:nvPr/>
        </p:nvGrpSpPr>
        <p:grpSpPr>
          <a:xfrm>
            <a:off x="9144000" y="0"/>
            <a:ext cx="9144000" cy="10286999"/>
            <a:chOff x="9144000" y="0"/>
            <a:chExt cx="9144000" cy="10286999"/>
          </a:xfrm>
        </p:grpSpPr>
        <p:sp>
          <p:nvSpPr>
            <p:cNvPr id="13" name="object 13"/>
            <p:cNvSpPr/>
            <p:nvPr/>
          </p:nvSpPr>
          <p:spPr>
            <a:xfrm>
              <a:off x="13536868" y="5143499"/>
              <a:ext cx="4751130" cy="5143499"/>
            </a:xfrm>
            <a:prstGeom prst="rect">
              <a:avLst/>
            </a:prstGeom>
            <a:solidFill>
              <a:srgbClr val="CAC0BF"/>
            </a:solidFill>
          </p:spPr>
          <p:txBody>
            <a:bodyPr wrap="square" lIns="0" tIns="0" rIns="0" bIns="0" rtlCol="0"/>
            <a:lstStyle/>
            <a:p>
              <a:endParaRPr/>
            </a:p>
          </p:txBody>
        </p:sp>
        <p:sp>
          <p:nvSpPr>
            <p:cNvPr id="14" name="object 14"/>
            <p:cNvSpPr/>
            <p:nvPr/>
          </p:nvSpPr>
          <p:spPr>
            <a:xfrm>
              <a:off x="9144000" y="0"/>
              <a:ext cx="4571999" cy="5143499"/>
            </a:xfrm>
            <a:prstGeom prst="rect">
              <a:avLst/>
            </a:prstGeom>
            <a:solidFill>
              <a:srgbClr val="8C8686"/>
            </a:solidFill>
          </p:spPr>
          <p:txBody>
            <a:bodyPr wrap="square" lIns="0" tIns="0" rIns="0" bIns="0" rtlCol="0"/>
            <a:lstStyle/>
            <a:p>
              <a:endParaRPr/>
            </a:p>
          </p:txBody>
        </p:sp>
        <p:sp>
          <p:nvSpPr>
            <p:cNvPr id="15" name="object 15"/>
            <p:cNvSpPr/>
            <p:nvPr/>
          </p:nvSpPr>
          <p:spPr>
            <a:xfrm>
              <a:off x="13716000" y="0"/>
              <a:ext cx="4572000" cy="5143500"/>
            </a:xfrm>
            <a:custGeom>
              <a:avLst/>
              <a:gdLst/>
              <a:ahLst/>
              <a:cxnLst/>
              <a:rect l="l" t="t" r="r" b="b"/>
              <a:pathLst>
                <a:path w="4572000" h="5143500">
                  <a:moveTo>
                    <a:pt x="4572000" y="5143500"/>
                  </a:moveTo>
                  <a:lnTo>
                    <a:pt x="0" y="5143500"/>
                  </a:lnTo>
                  <a:lnTo>
                    <a:pt x="0" y="0"/>
                  </a:lnTo>
                  <a:lnTo>
                    <a:pt x="4572000" y="0"/>
                  </a:lnTo>
                  <a:lnTo>
                    <a:pt x="4572000" y="5143500"/>
                  </a:lnTo>
                  <a:close/>
                </a:path>
              </a:pathLst>
            </a:custGeom>
            <a:solidFill>
              <a:srgbClr val="E9F62B"/>
            </a:solidFill>
          </p:spPr>
          <p:txBody>
            <a:bodyPr wrap="square" lIns="0" tIns="0" rIns="0" bIns="0" rtlCol="0"/>
            <a:lstStyle/>
            <a:p>
              <a:endParaRPr/>
            </a:p>
          </p:txBody>
        </p:sp>
        <p:sp>
          <p:nvSpPr>
            <p:cNvPr id="16" name="object 16"/>
            <p:cNvSpPr/>
            <p:nvPr/>
          </p:nvSpPr>
          <p:spPr>
            <a:xfrm>
              <a:off x="9144000" y="5143499"/>
              <a:ext cx="4572000" cy="5143500"/>
            </a:xfrm>
            <a:custGeom>
              <a:avLst/>
              <a:gdLst/>
              <a:ahLst/>
              <a:cxnLst/>
              <a:rect l="l" t="t" r="r" b="b"/>
              <a:pathLst>
                <a:path w="4572000" h="5143500">
                  <a:moveTo>
                    <a:pt x="4572000" y="5143500"/>
                  </a:moveTo>
                  <a:lnTo>
                    <a:pt x="0" y="5143500"/>
                  </a:lnTo>
                  <a:lnTo>
                    <a:pt x="0" y="0"/>
                  </a:lnTo>
                  <a:lnTo>
                    <a:pt x="4572000" y="0"/>
                  </a:lnTo>
                  <a:lnTo>
                    <a:pt x="4572000" y="5143500"/>
                  </a:lnTo>
                  <a:close/>
                </a:path>
              </a:pathLst>
            </a:custGeom>
            <a:solidFill>
              <a:srgbClr val="29285C"/>
            </a:solidFill>
          </p:spPr>
          <p:txBody>
            <a:bodyPr wrap="square" lIns="0" tIns="0" rIns="0" bIns="0" rtlCol="0"/>
            <a:lstStyle/>
            <a:p>
              <a:endParaRPr/>
            </a:p>
          </p:txBody>
        </p:sp>
      </p:grpSp>
      <p:sp>
        <p:nvSpPr>
          <p:cNvPr id="25" name="Rechthoek 24">
            <a:extLst>
              <a:ext uri="{FF2B5EF4-FFF2-40B4-BE49-F238E27FC236}">
                <a16:creationId xmlns:a16="http://schemas.microsoft.com/office/drawing/2014/main" id="{2C299DFB-6655-4F41-986A-ECC957AA22A5}"/>
              </a:ext>
            </a:extLst>
          </p:cNvPr>
          <p:cNvSpPr/>
          <p:nvPr/>
        </p:nvSpPr>
        <p:spPr>
          <a:xfrm>
            <a:off x="543999" y="978290"/>
            <a:ext cx="3234343" cy="3046988"/>
          </a:xfrm>
          <a:prstGeom prst="rect">
            <a:avLst/>
          </a:prstGeom>
        </p:spPr>
        <p:txBody>
          <a:bodyPr wrap="square">
            <a:spAutoFit/>
          </a:bodyPr>
          <a:lstStyle/>
          <a:p>
            <a:r>
              <a:rPr lang="nl-BE" sz="3200" dirty="0">
                <a:latin typeface="Avenir Book" panose="02000503020000020003" pitchFamily="2" charset="0"/>
              </a:rPr>
              <a:t>Ontvouw ik het terreindoel met ingrediënt(en) in haalbare, concrete lesdoelen?</a:t>
            </a:r>
          </a:p>
        </p:txBody>
      </p:sp>
      <p:sp>
        <p:nvSpPr>
          <p:cNvPr id="28" name="Rechthoek 27">
            <a:extLst>
              <a:ext uri="{FF2B5EF4-FFF2-40B4-BE49-F238E27FC236}">
                <a16:creationId xmlns:a16="http://schemas.microsoft.com/office/drawing/2014/main" id="{0350D6C3-37E3-9A45-A8C1-C30E1BB971A8}"/>
              </a:ext>
            </a:extLst>
          </p:cNvPr>
          <p:cNvSpPr/>
          <p:nvPr/>
        </p:nvSpPr>
        <p:spPr>
          <a:xfrm>
            <a:off x="5115998" y="978290"/>
            <a:ext cx="3088178" cy="3539430"/>
          </a:xfrm>
          <a:prstGeom prst="rect">
            <a:avLst/>
          </a:prstGeom>
        </p:spPr>
        <p:txBody>
          <a:bodyPr wrap="square">
            <a:spAutoFit/>
          </a:bodyPr>
          <a:lstStyle/>
          <a:p>
            <a:r>
              <a:rPr lang="nl-BE" sz="3200" dirty="0">
                <a:latin typeface="Avenir Book" panose="02000503020000020003" pitchFamily="2" charset="0"/>
              </a:rPr>
              <a:t>Zijn het werkwoord en het zelfstandig naamwoord van het lesdoel bepalend voor het evalueren? </a:t>
            </a:r>
          </a:p>
        </p:txBody>
      </p:sp>
      <p:sp>
        <p:nvSpPr>
          <p:cNvPr id="29" name="Rechthoek 28">
            <a:extLst>
              <a:ext uri="{FF2B5EF4-FFF2-40B4-BE49-F238E27FC236}">
                <a16:creationId xmlns:a16="http://schemas.microsoft.com/office/drawing/2014/main" id="{9C6AC569-6ECE-DD40-B7A2-5E9E82A5500B}"/>
              </a:ext>
            </a:extLst>
          </p:cNvPr>
          <p:cNvSpPr/>
          <p:nvPr/>
        </p:nvSpPr>
        <p:spPr>
          <a:xfrm>
            <a:off x="9576465" y="978290"/>
            <a:ext cx="3707068" cy="2554545"/>
          </a:xfrm>
          <a:prstGeom prst="rect">
            <a:avLst/>
          </a:prstGeom>
        </p:spPr>
        <p:txBody>
          <a:bodyPr wrap="square">
            <a:spAutoFit/>
          </a:bodyPr>
          <a:lstStyle/>
          <a:p>
            <a:r>
              <a:rPr lang="nl-BE" sz="3200" dirty="0">
                <a:latin typeface="Avenir Book" panose="02000503020000020003" pitchFamily="2" charset="0"/>
              </a:rPr>
              <a:t>Selecteer ik een representatief, gedoseerd aantal lesdoelen voor de evaluatie?</a:t>
            </a:r>
          </a:p>
        </p:txBody>
      </p:sp>
      <p:sp>
        <p:nvSpPr>
          <p:cNvPr id="30" name="Rechthoek 29">
            <a:extLst>
              <a:ext uri="{FF2B5EF4-FFF2-40B4-BE49-F238E27FC236}">
                <a16:creationId xmlns:a16="http://schemas.microsoft.com/office/drawing/2014/main" id="{526A726D-6A3F-CF4B-A2D8-8EEFAF34B937}"/>
              </a:ext>
            </a:extLst>
          </p:cNvPr>
          <p:cNvSpPr/>
          <p:nvPr/>
        </p:nvSpPr>
        <p:spPr>
          <a:xfrm>
            <a:off x="14148466" y="978290"/>
            <a:ext cx="3707068" cy="3046988"/>
          </a:xfrm>
          <a:prstGeom prst="rect">
            <a:avLst/>
          </a:prstGeom>
        </p:spPr>
        <p:txBody>
          <a:bodyPr wrap="square">
            <a:spAutoFit/>
          </a:bodyPr>
          <a:lstStyle/>
          <a:p>
            <a:r>
              <a:rPr lang="nl-BE" sz="3200" dirty="0">
                <a:latin typeface="Avenir Book" panose="02000503020000020003" pitchFamily="2" charset="0"/>
              </a:rPr>
              <a:t>Kies ik voor een evaluatieopdracht die het midden houdt tussen het haalbare en het uitdagende?</a:t>
            </a:r>
          </a:p>
        </p:txBody>
      </p:sp>
      <p:sp>
        <p:nvSpPr>
          <p:cNvPr id="31" name="Rechthoek 30">
            <a:extLst>
              <a:ext uri="{FF2B5EF4-FFF2-40B4-BE49-F238E27FC236}">
                <a16:creationId xmlns:a16="http://schemas.microsoft.com/office/drawing/2014/main" id="{81FDBBCA-0C79-CE47-8415-4ABFBC0238A2}"/>
              </a:ext>
            </a:extLst>
          </p:cNvPr>
          <p:cNvSpPr/>
          <p:nvPr/>
        </p:nvSpPr>
        <p:spPr>
          <a:xfrm>
            <a:off x="9539294" y="5919424"/>
            <a:ext cx="3756534" cy="2062103"/>
          </a:xfrm>
          <a:prstGeom prst="rect">
            <a:avLst/>
          </a:prstGeom>
        </p:spPr>
        <p:txBody>
          <a:bodyPr wrap="square">
            <a:spAutoFit/>
          </a:bodyPr>
          <a:lstStyle/>
          <a:p>
            <a:r>
              <a:rPr lang="nl-BE" sz="3200" dirty="0">
                <a:solidFill>
                  <a:schemeClr val="bg1">
                    <a:lumMod val="95000"/>
                  </a:schemeClr>
                </a:solidFill>
                <a:latin typeface="Avenir Book" panose="02000503020000020003" pitchFamily="2" charset="0"/>
              </a:rPr>
              <a:t>Schrijf ik de evaluatie uit aan de hand van heldere instructietaal?</a:t>
            </a:r>
          </a:p>
        </p:txBody>
      </p:sp>
      <p:sp>
        <p:nvSpPr>
          <p:cNvPr id="32" name="Rechthoek 31">
            <a:extLst>
              <a:ext uri="{FF2B5EF4-FFF2-40B4-BE49-F238E27FC236}">
                <a16:creationId xmlns:a16="http://schemas.microsoft.com/office/drawing/2014/main" id="{45923CC4-C619-0E45-ABB7-B602F53E6DD7}"/>
              </a:ext>
            </a:extLst>
          </p:cNvPr>
          <p:cNvSpPr/>
          <p:nvPr/>
        </p:nvSpPr>
        <p:spPr>
          <a:xfrm>
            <a:off x="14018306" y="5919424"/>
            <a:ext cx="4164266" cy="3046988"/>
          </a:xfrm>
          <a:prstGeom prst="rect">
            <a:avLst/>
          </a:prstGeom>
        </p:spPr>
        <p:txBody>
          <a:bodyPr wrap="square">
            <a:spAutoFit/>
          </a:bodyPr>
          <a:lstStyle/>
          <a:p>
            <a:r>
              <a:rPr lang="nl-BE" sz="3200" dirty="0">
                <a:latin typeface="Avenir Book" panose="02000503020000020003" pitchFamily="2" charset="0"/>
              </a:rPr>
              <a:t>Reik ik waar nodig hulpinstrumenten aan, bv. schrijfkaders, inspiratie-documenten,</a:t>
            </a:r>
          </a:p>
          <a:p>
            <a:r>
              <a:rPr lang="nl-BE" sz="3200" dirty="0">
                <a:latin typeface="Avenir Book" panose="02000503020000020003" pitchFamily="2" charset="0"/>
              </a:rPr>
              <a:t>begrippenlijsten…?</a:t>
            </a:r>
          </a:p>
        </p:txBody>
      </p:sp>
      <p:sp>
        <p:nvSpPr>
          <p:cNvPr id="33" name="Rechthoek 32">
            <a:extLst>
              <a:ext uri="{FF2B5EF4-FFF2-40B4-BE49-F238E27FC236}">
                <a16:creationId xmlns:a16="http://schemas.microsoft.com/office/drawing/2014/main" id="{42F6E095-C6ED-F345-8141-92094676B56A}"/>
              </a:ext>
            </a:extLst>
          </p:cNvPr>
          <p:cNvSpPr/>
          <p:nvPr/>
        </p:nvSpPr>
        <p:spPr>
          <a:xfrm>
            <a:off x="4800600" y="5919424"/>
            <a:ext cx="3945086" cy="3539429"/>
          </a:xfrm>
          <a:prstGeom prst="rect">
            <a:avLst/>
          </a:prstGeom>
        </p:spPr>
        <p:txBody>
          <a:bodyPr wrap="square">
            <a:spAutoFit/>
          </a:bodyPr>
          <a:lstStyle/>
          <a:p>
            <a:r>
              <a:rPr lang="nl-BE" sz="3200" dirty="0">
                <a:latin typeface="Avenir Book" panose="02000503020000020003" pitchFamily="2" charset="0"/>
              </a:rPr>
              <a:t>Neem ik de puntenverdeling of andere vormen van beoordeling op voor de verschillende onderdelen van evaluatie?</a:t>
            </a:r>
          </a:p>
        </p:txBody>
      </p:sp>
      <p:sp>
        <p:nvSpPr>
          <p:cNvPr id="34" name="Rechthoek 33">
            <a:extLst>
              <a:ext uri="{FF2B5EF4-FFF2-40B4-BE49-F238E27FC236}">
                <a16:creationId xmlns:a16="http://schemas.microsoft.com/office/drawing/2014/main" id="{52B29D78-949C-1540-AC75-133D7C2C388B}"/>
              </a:ext>
            </a:extLst>
          </p:cNvPr>
          <p:cNvSpPr/>
          <p:nvPr/>
        </p:nvSpPr>
        <p:spPr>
          <a:xfrm>
            <a:off x="458147" y="5851818"/>
            <a:ext cx="3750641" cy="4308872"/>
          </a:xfrm>
          <a:prstGeom prst="rect">
            <a:avLst/>
          </a:prstGeom>
        </p:spPr>
        <p:txBody>
          <a:bodyPr wrap="square">
            <a:spAutoFit/>
          </a:bodyPr>
          <a:lstStyle/>
          <a:p>
            <a:r>
              <a:rPr lang="nl-BE" sz="3200" dirty="0">
                <a:latin typeface="Avenir Book" panose="02000503020000020003" pitchFamily="2" charset="0"/>
              </a:rPr>
              <a:t>Stel ik een verbetersleutel op? </a:t>
            </a:r>
          </a:p>
          <a:p>
            <a:endParaRPr lang="nl-BE" sz="3200" dirty="0">
              <a:latin typeface="Avenir Book" panose="02000503020000020003" pitchFamily="2" charset="0"/>
            </a:endParaRPr>
          </a:p>
          <a:p>
            <a:r>
              <a:rPr lang="nl-BE" sz="3200" dirty="0">
                <a:latin typeface="Avenir Book" panose="02000503020000020003" pitchFamily="2" charset="0"/>
              </a:rPr>
              <a:t>Geef ik binnen redelijke, afgesproken termijn feedback na de evaluatie?</a:t>
            </a:r>
          </a:p>
          <a:p>
            <a:endParaRPr lang="nl-BE" dirty="0">
              <a:latin typeface="Avenir Book" panose="02000503020000020003" pitchFamily="2" charset="0"/>
            </a:endParaRPr>
          </a:p>
        </p:txBody>
      </p:sp>
      <p:pic>
        <p:nvPicPr>
          <p:cNvPr id="21" name="Afbeelding 20" descr="Afbeelding met water, tafel, klein, houten&#10;&#10;Automatisch gegenereerde beschrijving">
            <a:extLst>
              <a:ext uri="{FF2B5EF4-FFF2-40B4-BE49-F238E27FC236}">
                <a16:creationId xmlns:a16="http://schemas.microsoft.com/office/drawing/2014/main" id="{48FC6B15-A127-8C4B-9DA8-7813F30B69D4}"/>
              </a:ext>
            </a:extLst>
          </p:cNvPr>
          <p:cNvPicPr>
            <a:picLocks noChangeAspect="1"/>
          </p:cNvPicPr>
          <p:nvPr/>
        </p:nvPicPr>
        <p:blipFill>
          <a:blip r:embed="rId5">
            <a:clrChange>
              <a:clrFrom>
                <a:srgbClr val="40647E"/>
              </a:clrFrom>
              <a:clrTo>
                <a:srgbClr val="40647E">
                  <a:alpha val="0"/>
                </a:srgbClr>
              </a:clrTo>
            </a:clrChange>
            <a:alphaModFix amt="5000"/>
            <a:extLst>
              <a:ext uri="{28A0092B-C50C-407E-A947-70E740481C1C}">
                <a14:useLocalDpi xmlns:a14="http://schemas.microsoft.com/office/drawing/2010/main" val="0"/>
              </a:ext>
            </a:extLst>
          </a:blip>
          <a:stretch>
            <a:fillRect/>
          </a:stretch>
        </p:blipFill>
        <p:spPr>
          <a:xfrm>
            <a:off x="9448134" y="3648729"/>
            <a:ext cx="8407400" cy="3302000"/>
          </a:xfrm>
          <a:prstGeom prst="rect">
            <a:avLst/>
          </a:prstGeom>
          <a:ln>
            <a:noFill/>
          </a:ln>
          <a:effectLst>
            <a:softEdge rad="112500"/>
          </a:effectLst>
        </p:spPr>
      </p:pic>
      <p:pic>
        <p:nvPicPr>
          <p:cNvPr id="22" name="Afbeelding 21" descr="Afbeelding met water, tafel, klein, houten&#10;&#10;Automatisch gegenereerde beschrijving">
            <a:extLst>
              <a:ext uri="{FF2B5EF4-FFF2-40B4-BE49-F238E27FC236}">
                <a16:creationId xmlns:a16="http://schemas.microsoft.com/office/drawing/2014/main" id="{06AC70EB-AE13-C249-8661-4644C9C1F3D1}"/>
              </a:ext>
            </a:extLst>
          </p:cNvPr>
          <p:cNvPicPr>
            <a:picLocks noChangeAspect="1"/>
          </p:cNvPicPr>
          <p:nvPr/>
        </p:nvPicPr>
        <p:blipFill>
          <a:blip r:embed="rId5">
            <a:clrChange>
              <a:clrFrom>
                <a:srgbClr val="40647E"/>
              </a:clrFrom>
              <a:clrTo>
                <a:srgbClr val="40647E">
                  <a:alpha val="0"/>
                </a:srgbClr>
              </a:clrTo>
            </a:clrChange>
            <a:alphaModFix amt="5000"/>
            <a:extLst>
              <a:ext uri="{28A0092B-C50C-407E-A947-70E740481C1C}">
                <a14:useLocalDpi xmlns:a14="http://schemas.microsoft.com/office/drawing/2010/main" val="0"/>
              </a:ext>
            </a:extLst>
          </a:blip>
          <a:stretch>
            <a:fillRect/>
          </a:stretch>
        </p:blipFill>
        <p:spPr>
          <a:xfrm>
            <a:off x="494616" y="3612081"/>
            <a:ext cx="8407400" cy="3302000"/>
          </a:xfrm>
          <a:prstGeom prst="rect">
            <a:avLst/>
          </a:prstGeom>
          <a:ln>
            <a:noFill/>
          </a:ln>
          <a:effectLst>
            <a:softEdge rad="112500"/>
          </a:effectLst>
        </p:spPr>
      </p:pic>
      <p:sp>
        <p:nvSpPr>
          <p:cNvPr id="8" name="Tekstvak 7">
            <a:extLst>
              <a:ext uri="{FF2B5EF4-FFF2-40B4-BE49-F238E27FC236}">
                <a16:creationId xmlns:a16="http://schemas.microsoft.com/office/drawing/2014/main" id="{935F4DBB-74AD-CD4C-ADA5-A5393E3334F2}"/>
              </a:ext>
            </a:extLst>
          </p:cNvPr>
          <p:cNvSpPr txBox="1"/>
          <p:nvPr/>
        </p:nvSpPr>
        <p:spPr>
          <a:xfrm>
            <a:off x="18947567" y="5876144"/>
            <a:ext cx="184731" cy="369332"/>
          </a:xfrm>
          <a:prstGeom prst="rect">
            <a:avLst/>
          </a:prstGeom>
          <a:noFill/>
        </p:spPr>
        <p:txBody>
          <a:bodyPr wrap="none" rtlCol="0">
            <a:spAutoFit/>
          </a:bodyPr>
          <a:lstStyle/>
          <a:p>
            <a:endParaRPr lang="nl-NL" dirty="0"/>
          </a:p>
        </p:txBody>
      </p:sp>
      <p:pic>
        <p:nvPicPr>
          <p:cNvPr id="19" name="Audiobestand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729200" y="9728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4408"/>
    </mc:Choice>
    <mc:Fallback>
      <p:transition spd="slow" advTm="254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Afbeelding met schermafbeelding&#10;&#10;Automatisch gegenereerde beschrijving">
            <a:extLst>
              <a:ext uri="{FF2B5EF4-FFF2-40B4-BE49-F238E27FC236}">
                <a16:creationId xmlns:a16="http://schemas.microsoft.com/office/drawing/2014/main" id="{1FB635F7-3C5B-C44E-B19D-34EE5C0DBC02}"/>
              </a:ext>
            </a:extLst>
          </p:cNvPr>
          <p:cNvPicPr>
            <a:picLocks noChangeAspect="1"/>
          </p:cNvPicPr>
          <p:nvPr/>
        </p:nvPicPr>
        <p:blipFill rotWithShape="1">
          <a:blip r:embed="rId5">
            <a:duotone>
              <a:prstClr val="black"/>
              <a:schemeClr val="accent1">
                <a:lumMod val="20000"/>
                <a:lumOff val="80000"/>
                <a:tint val="45000"/>
                <a:satMod val="400000"/>
              </a:schemeClr>
            </a:duotone>
            <a:alphaModFix amt="35000"/>
            <a:extLst>
              <a:ext uri="{BEBA8EAE-BF5A-486C-A8C5-ECC9F3942E4B}">
                <a14:imgProps xmlns:a14="http://schemas.microsoft.com/office/drawing/2010/main">
                  <a14:imgLayer r:embed="rId6">
                    <a14:imgEffect>
                      <a14:colorTemperature colorTemp="2247"/>
                    </a14:imgEffect>
                    <a14:imgEffect>
                      <a14:saturation sat="101000"/>
                    </a14:imgEffect>
                  </a14:imgLayer>
                </a14:imgProps>
              </a:ext>
              <a:ext uri="{28A0092B-C50C-407E-A947-70E740481C1C}">
                <a14:useLocalDpi xmlns:a14="http://schemas.microsoft.com/office/drawing/2010/main" val="0"/>
              </a:ext>
            </a:extLst>
          </a:blip>
          <a:srcRect l="1373" t="2237" r="210"/>
          <a:stretch/>
        </p:blipFill>
        <p:spPr>
          <a:xfrm>
            <a:off x="1140347" y="414036"/>
            <a:ext cx="16385653" cy="6774400"/>
          </a:xfrm>
          <a:prstGeom prst="rect">
            <a:avLst/>
          </a:prstGeom>
        </p:spPr>
      </p:pic>
      <p:sp>
        <p:nvSpPr>
          <p:cNvPr id="2" name="Titel 1">
            <a:extLst>
              <a:ext uri="{FF2B5EF4-FFF2-40B4-BE49-F238E27FC236}">
                <a16:creationId xmlns:a16="http://schemas.microsoft.com/office/drawing/2014/main" id="{F7719913-821F-F142-B9EB-93ADCA92F30A}"/>
              </a:ext>
            </a:extLst>
          </p:cNvPr>
          <p:cNvSpPr>
            <a:spLocks noGrp="1"/>
          </p:cNvSpPr>
          <p:nvPr>
            <p:ph type="title"/>
          </p:nvPr>
        </p:nvSpPr>
        <p:spPr>
          <a:xfrm>
            <a:off x="1664970" y="6416034"/>
            <a:ext cx="14950440" cy="2340480"/>
          </a:xfrm>
        </p:spPr>
        <p:txBody>
          <a:bodyPr vert="horz" lIns="91440" tIns="45720" rIns="91440" bIns="45720" rtlCol="0" anchor="b" anchorCtr="0">
            <a:normAutofit/>
          </a:bodyPr>
          <a:lstStyle/>
          <a:p>
            <a:pPr algn="ctr" rtl="0">
              <a:lnSpc>
                <a:spcPct val="90000"/>
              </a:lnSpc>
              <a:spcBef>
                <a:spcPct val="0"/>
              </a:spcBef>
            </a:pPr>
            <a:r>
              <a:rPr lang="en-US" sz="8000" kern="1200" dirty="0">
                <a:solidFill>
                  <a:srgbClr val="385459"/>
                </a:solidFill>
                <a:latin typeface="+mj-lt"/>
                <a:cs typeface="+mj-cs"/>
              </a:rPr>
              <a:t/>
            </a:r>
            <a:br>
              <a:rPr lang="en-US" sz="8000" kern="1200" dirty="0">
                <a:solidFill>
                  <a:srgbClr val="385459"/>
                </a:solidFill>
                <a:latin typeface="+mj-lt"/>
                <a:cs typeface="+mj-cs"/>
              </a:rPr>
            </a:br>
            <a:endParaRPr lang="en-US" sz="8000" kern="1200" dirty="0">
              <a:solidFill>
                <a:srgbClr val="385459"/>
              </a:solidFill>
              <a:latin typeface="+mj-lt"/>
              <a:cs typeface="+mj-cs"/>
            </a:endParaRPr>
          </a:p>
        </p:txBody>
      </p:sp>
      <p:sp>
        <p:nvSpPr>
          <p:cNvPr id="6" name="Rectangle 1">
            <a:extLst>
              <a:ext uri="{FF2B5EF4-FFF2-40B4-BE49-F238E27FC236}">
                <a16:creationId xmlns:a16="http://schemas.microsoft.com/office/drawing/2014/main" id="{72A6EB0D-3222-3845-8E0D-5F183C7234AB}"/>
              </a:ext>
            </a:extLst>
          </p:cNvPr>
          <p:cNvSpPr>
            <a:spLocks noChangeArrowheads="1"/>
          </p:cNvSpPr>
          <p:nvPr/>
        </p:nvSpPr>
        <p:spPr bwMode="auto">
          <a:xfrm>
            <a:off x="-5714743" y="-84877"/>
            <a:ext cx="28738297" cy="564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BE"/>
          </a:p>
        </p:txBody>
      </p:sp>
      <p:sp>
        <p:nvSpPr>
          <p:cNvPr id="13" name="Tekstvak 12">
            <a:extLst>
              <a:ext uri="{FF2B5EF4-FFF2-40B4-BE49-F238E27FC236}">
                <a16:creationId xmlns:a16="http://schemas.microsoft.com/office/drawing/2014/main" id="{109021DD-75B0-C748-A7B4-8208CB41B6CA}"/>
              </a:ext>
            </a:extLst>
          </p:cNvPr>
          <p:cNvSpPr txBox="1"/>
          <p:nvPr/>
        </p:nvSpPr>
        <p:spPr>
          <a:xfrm>
            <a:off x="1024890" y="8336522"/>
            <a:ext cx="16840200" cy="1200329"/>
          </a:xfrm>
          <a:prstGeom prst="rect">
            <a:avLst/>
          </a:prstGeom>
          <a:noFill/>
        </p:spPr>
        <p:txBody>
          <a:bodyPr wrap="square" rtlCol="0">
            <a:spAutoFit/>
          </a:bodyPr>
          <a:lstStyle/>
          <a:p>
            <a:r>
              <a:rPr lang="nl-NL" sz="7200" dirty="0">
                <a:latin typeface="Avenir Book" panose="02000503020000020003" pitchFamily="2" charset="0"/>
              </a:rPr>
              <a:t>RUBRICS </a:t>
            </a:r>
            <a:r>
              <a:rPr lang="nl-NL" sz="5400" dirty="0">
                <a:latin typeface="Avenir Book" panose="02000503020000020003" pitchFamily="2" charset="0"/>
              </a:rPr>
              <a:t>voor</a:t>
            </a:r>
            <a:r>
              <a:rPr lang="nl-NL" sz="7200" dirty="0">
                <a:latin typeface="Avenir Book" panose="02000503020000020003" pitchFamily="2" charset="0"/>
              </a:rPr>
              <a:t> REFLECTIEOPDRACHTEN</a:t>
            </a:r>
          </a:p>
        </p:txBody>
      </p:sp>
      <p:sp>
        <p:nvSpPr>
          <p:cNvPr id="4" name="Rechthoek 3">
            <a:extLst>
              <a:ext uri="{FF2B5EF4-FFF2-40B4-BE49-F238E27FC236}">
                <a16:creationId xmlns:a16="http://schemas.microsoft.com/office/drawing/2014/main" id="{C0289C16-96A3-AF42-9B91-CDAAC33296AC}"/>
              </a:ext>
            </a:extLst>
          </p:cNvPr>
          <p:cNvSpPr/>
          <p:nvPr/>
        </p:nvSpPr>
        <p:spPr>
          <a:xfrm>
            <a:off x="-12700" y="-190500"/>
            <a:ext cx="18288000" cy="10287000"/>
          </a:xfrm>
          <a:prstGeom prst="rect">
            <a:avLst/>
          </a:prstGeom>
          <a:noFill/>
          <a:ln w="422275">
            <a:solidFill>
              <a:srgbClr val="002D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5" name="Rechte verbindingslijn 4">
            <a:extLst>
              <a:ext uri="{FF2B5EF4-FFF2-40B4-BE49-F238E27FC236}">
                <a16:creationId xmlns:a16="http://schemas.microsoft.com/office/drawing/2014/main" id="{01D871B1-93D1-3F4C-85F8-16622C7C77BB}"/>
              </a:ext>
            </a:extLst>
          </p:cNvPr>
          <p:cNvCxnSpPr>
            <a:cxnSpLocks/>
          </p:cNvCxnSpPr>
          <p:nvPr/>
        </p:nvCxnSpPr>
        <p:spPr>
          <a:xfrm>
            <a:off x="1024890" y="8039100"/>
            <a:ext cx="16230600" cy="0"/>
          </a:xfrm>
          <a:prstGeom prst="line">
            <a:avLst/>
          </a:prstGeom>
        </p:spPr>
        <p:style>
          <a:lnRef idx="1">
            <a:schemeClr val="dk1"/>
          </a:lnRef>
          <a:fillRef idx="0">
            <a:schemeClr val="dk1"/>
          </a:fillRef>
          <a:effectRef idx="0">
            <a:schemeClr val="dk1"/>
          </a:effectRef>
          <a:fontRef idx="minor">
            <a:schemeClr val="tx1"/>
          </a:fontRef>
        </p:style>
      </p:cxnSp>
      <p:pic>
        <p:nvPicPr>
          <p:cNvPr id="11" name="Graphic 10" descr="Knijpen Inzoomen">
            <a:extLst>
              <a:ext uri="{FF2B5EF4-FFF2-40B4-BE49-F238E27FC236}">
                <a16:creationId xmlns:a16="http://schemas.microsoft.com/office/drawing/2014/main" id="{E2C35A60-BBAE-974E-8161-17F2AA99A07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0403205" y="729705"/>
            <a:ext cx="8077200" cy="8077200"/>
          </a:xfrm>
          <a:prstGeom prst="rect">
            <a:avLst/>
          </a:prstGeom>
        </p:spPr>
      </p:pic>
      <p:pic>
        <p:nvPicPr>
          <p:cNvPr id="12" name="Audiobestand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729200" y="9728200"/>
            <a:ext cx="406400" cy="406400"/>
          </a:xfrm>
          <a:prstGeom prst="rect">
            <a:avLst/>
          </a:prstGeom>
        </p:spPr>
      </p:pic>
    </p:spTree>
    <p:extLst>
      <p:ext uri="{BB962C8B-B14F-4D97-AF65-F5344CB8AC3E}">
        <p14:creationId xmlns:p14="http://schemas.microsoft.com/office/powerpoint/2010/main" val="3241698623"/>
      </p:ext>
    </p:extLst>
  </p:cSld>
  <p:clrMapOvr>
    <a:masterClrMapping/>
  </p:clrMapOvr>
  <mc:AlternateContent xmlns:mc="http://schemas.openxmlformats.org/markup-compatibility/2006">
    <mc:Choice xmlns:p14="http://schemas.microsoft.com/office/powerpoint/2010/main" Requires="p14">
      <p:transition spd="slow" p14:dur="2000" advTm="11482"/>
    </mc:Choice>
    <mc:Fallback>
      <p:transition spd="slow" advTm="11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8176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98AC0FEB30F744FA72B76C17CC17C1B" ma:contentTypeVersion="9" ma:contentTypeDescription="Een nieuw document maken." ma:contentTypeScope="" ma:versionID="700b669475eb81d4ed8b6b0025ed7b52">
  <xsd:schema xmlns:xsd="http://www.w3.org/2001/XMLSchema" xmlns:xs="http://www.w3.org/2001/XMLSchema" xmlns:p="http://schemas.microsoft.com/office/2006/metadata/properties" xmlns:ns2="8b386504-b6a1-4f52-a48a-bbc1448b1b65" xmlns:ns3="bd000dab-5016-439c-a09d-646812ba9972" targetNamespace="http://schemas.microsoft.com/office/2006/metadata/properties" ma:root="true" ma:fieldsID="2d30bd3ed914a6db729a26bb425be5b6" ns2:_="" ns3:_="">
    <xsd:import namespace="8b386504-b6a1-4f52-a48a-bbc1448b1b65"/>
    <xsd:import namespace="bd000dab-5016-439c-a09d-646812ba997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386504-b6a1-4f52-a48a-bbc1448b1b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000dab-5016-439c-a09d-646812ba9972"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39405E-0E6C-4D52-BAE7-99FDB6D6EA43}">
  <ds:schemaRefs>
    <ds:schemaRef ds:uri="http://schemas.microsoft.com/office/infopath/2007/PartnerControls"/>
    <ds:schemaRef ds:uri="8b386504-b6a1-4f52-a48a-bbc1448b1b65"/>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bd000dab-5016-439c-a09d-646812ba9972"/>
    <ds:schemaRef ds:uri="http://www.w3.org/XML/1998/namespace"/>
    <ds:schemaRef ds:uri="http://purl.org/dc/dcmitype/"/>
  </ds:schemaRefs>
</ds:datastoreItem>
</file>

<file path=customXml/itemProps2.xml><?xml version="1.0" encoding="utf-8"?>
<ds:datastoreItem xmlns:ds="http://schemas.openxmlformats.org/officeDocument/2006/customXml" ds:itemID="{691F14B1-93A2-474B-9B72-ED514F626F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386504-b6a1-4f52-a48a-bbc1448b1b65"/>
    <ds:schemaRef ds:uri="bd000dab-5016-439c-a09d-646812ba99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2839F40-9DCE-49B3-8CB1-5FC157C9FA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461</TotalTime>
  <Words>3183</Words>
  <Application>Microsoft Office PowerPoint</Application>
  <PresentationFormat>Aangepast</PresentationFormat>
  <Paragraphs>286</Paragraphs>
  <Slides>14</Slides>
  <Notes>14</Notes>
  <HiddenSlides>0</HiddenSlides>
  <MMClips>13</MMClips>
  <ScaleCrop>false</ScaleCrop>
  <HeadingPairs>
    <vt:vector size="6" baseType="variant">
      <vt:variant>
        <vt:lpstr>Gebruikte lettertypen</vt:lpstr>
      </vt:variant>
      <vt:variant>
        <vt:i4>13</vt:i4>
      </vt:variant>
      <vt:variant>
        <vt:lpstr>Thema</vt:lpstr>
      </vt:variant>
      <vt:variant>
        <vt:i4>1</vt:i4>
      </vt:variant>
      <vt:variant>
        <vt:lpstr>Diatitels</vt:lpstr>
      </vt:variant>
      <vt:variant>
        <vt:i4>14</vt:i4>
      </vt:variant>
    </vt:vector>
  </HeadingPairs>
  <TitlesOfParts>
    <vt:vector size="28" baseType="lpstr">
      <vt:lpstr>Arial</vt:lpstr>
      <vt:lpstr>Avenir</vt:lpstr>
      <vt:lpstr>Avenir Book</vt:lpstr>
      <vt:lpstr>Avenir Heavy</vt:lpstr>
      <vt:lpstr>Avenir Light</vt:lpstr>
      <vt:lpstr>Avenir Medium</vt:lpstr>
      <vt:lpstr>Calibri</vt:lpstr>
      <vt:lpstr>DejaVu Sans Condensed</vt:lpstr>
      <vt:lpstr>Lato Hairline</vt:lpstr>
      <vt:lpstr>Noto Sans</vt:lpstr>
      <vt:lpstr>Times New Roman</vt:lpstr>
      <vt:lpstr>Trebuchet MS</vt:lpstr>
      <vt:lpstr>Wingdings</vt:lpstr>
      <vt:lpstr>Office Theme</vt:lpstr>
      <vt:lpstr>EVALUEREN EN LEREN IN HET VAK R.-K. GODSDIENST</vt:lpstr>
      <vt:lpstr>PowerPoint-presentatie</vt:lpstr>
      <vt:lpstr>PowerPoint-presentatie</vt:lpstr>
      <vt:lpstr> </vt:lpstr>
      <vt:lpstr> </vt:lpstr>
      <vt:lpstr>PowerPoint-presentatie</vt:lpstr>
      <vt:lpstr>                   </vt:lpstr>
      <vt:lpstr>PowerPoint-presentatie</vt:lpstr>
      <vt:lpstr> </vt:lpstr>
      <vt:lpstr> </vt:lpstr>
      <vt:lpstr> </vt:lpstr>
      <vt:lpstr> </vt:lpstr>
      <vt:lpstr> </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EVALUEREN EN LEREN IN HET VAK R.-K. GODSDIENST</dc:title>
  <dc:creator>Veronique Malfrere</dc:creator>
  <cp:lastModifiedBy>Lieve Van Daele</cp:lastModifiedBy>
  <cp:revision>74</cp:revision>
  <cp:lastPrinted>2020-09-20T16:29:06Z</cp:lastPrinted>
  <dcterms:created xsi:type="dcterms:W3CDTF">2020-08-24T08:59:49Z</dcterms:created>
  <dcterms:modified xsi:type="dcterms:W3CDTF">2020-09-20T18:40:58Z</dcterms:modified>
</cp:coreProperties>
</file>