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8" r:id="rId3"/>
    <p:sldId id="256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85" r:id="rId21"/>
    <p:sldId id="283" r:id="rId22"/>
    <p:sldId id="284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3:24:49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3437 495,'-434'0,"412"2,2 1,-1 1,0 1,1 1,0 0,0 2,-34 17,-36 13,48-22,26-9,0-1,0-1,0 0,-26 3,16-4,0 1,1 0,0 2,-38 16,-94 53,111-53,10-7,-2-1,-43 10,-4 2,46-13,-26 9,-81 39,-117 88,173-87,41-28,-77 43,112-70,1 0,0 0,0 1,1 1,1 0,-1 1,2 0,0 1,0 0,1 0,0 1,-13 28,-204 306,84-142,-220 421,317-522,4 3,5 1,-26 135,-37 344,92-511,5 132,3-110,3-41,2 0,26 108,-28-147,1 0,1 0,13 30,-16-43,0 0,0 1,0-1,1 0,-1 0,1-1,0 1,1-1,-1 0,1 0,0-1,0 1,0-1,1 0,10 4,3-2,1 0,-1-2,1 0,0-2,35 0,-20-1,105 0,103 3,-169 1,91 17,-153-19,0 0,0 1,0 0,0 1,-1 1,13 6,-20-8,0-1,0 1,-1 0,1 1,-1-1,0 0,0 1,0 0,0-1,0 1,-1 1,0-1,0 0,0 0,0 1,-1-1,0 1,1 4,4 23,2 9,17 53,-20-81,0 1,1-2,0 1,1-1,0 0,1 0,19 20,208 180,-147-144,119 67,-95-64,-47-32,1-3,70 27,146 44,-267-102,581 173,187-35,-573-123,290-11,-364-16,-1-6,-1-6,169-47,951-341,-1135 358,-3-5,168-106,-250 135,-25 18,1-1,0 2,11-7,-6 6,0-1,0 0,-1-1,20-16,-29 21,-1-1,1 0,-1 0,0-1,-1 1,1-1,-1 0,0 0,-1 0,1 0,-1 0,0-1,-1 1,2-13,1-34,-5-100,-2 61,-3-2686,8 1608,-2 1150,-6-153,4 154,-1 1,-1-1,0 0,-1 1,-1 0,-16-33,20 47,-1 0,1 0,-1 1,1-1,-1 1,0-1,0 1,-1 0,1 0,-1 0,1 1,-1-1,-7-2,0 1,0 0,0 2,-1-1,1 1,-13 0,-442-12,-3 36,461-22,-329 26,-407 83,542-76,169-30,0-2,1-1,-1-2,-38-6,-44-16,1-5,2-4,1-6,2-4,-204-115,207 98,-212-134,308 185,-1 1,-1 0,1 1,-1 0,0 0,-1 2,0 0,0 0,0 1,0 0,-1 2,1-1,-20 0,9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3:52:00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3:25:34.8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1737 85 24575,'-51'0'0,"26"-2"0,-1 2 0,1 1 0,0 1 0,-43 9 0,3 4 0,33-8 0,1 1 0,-34 15 0,-26 9 0,60-22 0,0 1 0,1 1 0,-43 25 0,-167 89 0,184-98 0,11-7 0,24-13 0,0 2 0,1 0 0,1 2 0,0 0 0,0 1 0,-21 20 0,-36 39 0,-45 47 0,100-92 0,0 2 0,-24 45 0,29-46 0,0-1 0,-3 0 0,-28 33 0,20-29 0,2 1 0,2 2 0,-23 41 0,15-23 0,26-43 0,0 1 0,1-1 0,0 1 0,0 0 0,1 1 0,1-1 0,0 0 0,-2 20 0,3 8 0,3 43 0,1-21 0,-4 33 0,3 74 0,1-146 0,10 36 0,-3-16 0,-2-9 0,2-1 0,1-1 0,1 1 0,1-2 0,2 0 0,1 0 0,28 36 0,-32-51 0,1 0 0,0-1 0,21 16 0,3 3 0,0 5 0,-24-23 0,1 0 0,0-1 0,1 0 0,1-1 0,27 16 0,-25-18 0,35 27 0,-40-27 0,0 0 0,1-1 0,1 0 0,22 10 0,8-5 0,0-2 0,1-2 0,67 6 0,73 17 0,-155-26 0,37 2 0,-43-6 0,-1 1 0,1 0 0,31 12 0,-29-7 0,1-2 0,-1 0 0,1-2 0,50 3 0,117-8 0,-84-3 0,40 5 0,160-5 0,-273 0 0,0-2 0,0-2 0,-1-2 0,0-1 0,54-22 0,169-94 0,12-5 0,-201 105 0,-32 13 0,49-23 0,-84 33 0,0 1 0,1-1 0,-1 0 0,0 0 0,-1 0 0,1-1 0,0 1 0,-1-1 0,0 0 0,0 0 0,0 0 0,0 0 0,-1 0 0,0-1 0,0 1 0,0-1 0,0 0 0,-1 1 0,1-1 0,0-9 0,0-6 0,-2 1 0,0-1 0,-1 0 0,-3-20 0,-1-16 0,3-302 0,3 194 0,-3 124 0,-3 1 0,-17-77 0,12 73 0,-8-90 0,18 51 0,1 61 0,0-1 0,-2 1 0,0 0 0,-1 0 0,-2 0 0,0 0 0,-9-28 0,-5-1 0,2-1 0,-15-88 0,27 117 0,-2-1 0,0 1 0,-2 1 0,0-1 0,-1 1 0,-2 1 0,0 0 0,-1 0 0,-1 1 0,0 1 0,-2 0 0,-20-20 0,-44-30 0,71 61 0,-1 0 0,0 0 0,0 0 0,-1 1 0,1 1 0,-1 0 0,0 0 0,-13-4 0,-91-22 0,42 14 0,37 7 0,-1 2 0,0 1 0,0 2 0,-61-1 0,68 5 0,0-2 0,-33-7 0,31 4 0,-47-2 0,44 5 0,-46-8 0,46 5 0,-48-3 0,64 8 22,0-2 0,-29-6 0,8 0-1453,17 5-5395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3:25:43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315 0 24575,'-5'0'0,"-6"0"0,-7 0 0,-4 0 0,-4 0 0,-3 0 0,-1 0 0,0 0 0,0 0 0,0 0 0,1 0 0,-1 0 0,6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4:25:22.0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3207 5999 24575,'1'-87'0,"-3"-94"0,-10 93 0,7 57 0,-2-53 0,8-310 0,-3 371 0,0-1 0,-8-31 0,5 30 0,-3-45 0,7 39 0,1-12 0,-13-80 0,6 65 0,2-1 0,5-112 0,2 64 0,-3-4 0,3-127 0,0 223 0,1-1 0,1 1 0,0-1 0,1 1 0,1 0 0,12-24 0,11-28 0,-25 57 0,1 0 0,0 1 0,0-1 0,1 1 0,0 0 0,1 1 0,0-1 0,0 1 0,12-10 0,5-2 0,52-33 0,-54 40 0,1 2 0,1 0 0,45-12 0,-37 12 0,41-18 0,-49 19 0,2 0 0,-1 2 0,35-7 0,10-3 0,23-18 0,1-1 0,112-45 0,-170 65 0,-29 13 0,0 0 0,0 0 0,0-1 0,10-10 0,-11 10 0,1-1 0,-1 1 0,1 0 0,0 1 0,7-4 0,146-70 0,37-18 0,-124 70 0,-50 18 0,0 0 0,36-20 0,-35 16 0,0 2 0,0 1 0,1 0 0,30-5 0,16-6 0,-40 9 0,30-17 0,4-1 0,-42 20 0,-1 0 0,0-2 0,27-17 0,-37 21 0,1 0 0,0 1 0,0 1 0,18-5 0,-20 7 0,1-1 0,-1 0 0,-1-1 0,1 0 0,-1 0 0,1-1 0,15-13 0,-19 14 0,1 0 0,0 1 0,0 0 0,0 0 0,1 0 0,0 1 0,-1 0 0,1 1 0,0 0 0,12-1 0,44-13 0,-52 12 0,-1-2 0,1 1 0,-1-2 0,21-13 0,-31 18 0,1 0 0,-1 0 0,1 0 0,-1-1 0,1 1 0,-1-1 0,0 0 0,0 1 0,-1-1 0,1 0 0,0 0 0,-1 0 0,0 0 0,0 0 0,0-1 0,0 1 0,0 0 0,-1 0 0,1-1 0,-1 1 0,0 0 0,0-1 0,0 1 0,0 0 0,-2-7 0,0 2 0,-1 0 0,0 0 0,0 0 0,-1 0 0,0 1 0,0 0 0,-10-13 0,-45-43 0,14 16 0,25 23 0,2 4 0,0-2 0,1 0 0,-15-27 0,0-6 0,19 37 0,2-2 0,0 1 0,2-2 0,-9-22 0,11 23 0,-1 1 0,-1 0 0,-1 0 0,-13-19 0,17 25 0,0-1 0,0-1 0,2 1 0,0-1 0,0 0 0,1 0 0,0-18 0,-9-35 0,5 46 0,-1 0 0,-12-25 0,-12-34 0,27 65 0,-2-1 0,-10-19 0,-9-21 0,3 0 0,13 34 0,1 0 0,-6-25 0,5 4 0,-22-76 0,21 95 0,-1-1 0,-28-40 0,37 60 0,-29-39 0,24 36 0,0-1 0,1 0 0,1-1 0,-1 1 0,-8-23 0,-1-18 0,11 32 0,-1 0 0,-1 1 0,0 0 0,-1 0 0,-14-21 0,-74-121 0,89 147 0,1 1 0,-7-22 0,10 24 0,0 1 0,-1 0 0,0 0 0,0 0 0,-1 1 0,-10-14 0,7 11 0,0-1 0,1 1 0,0-1 0,1-1 0,0 1 0,1-1 0,-4-17 0,5 16 0,-1 0 0,-1 0 0,0 0 0,-1 0 0,-14-20 0,-12-17 0,23 35 0,-1 0 0,-15-18 0,23 31 0,0 0 0,0 0 0,-1 0 0,1 1 0,-1 0 0,0 0 0,0 0 0,1 0 0,-1 0 0,-1 1 0,1 0 0,0 0 0,0 0 0,0 0 0,0 0 0,-1 1 0,1 0 0,0 0 0,-1 0 0,1 1 0,0-1 0,0 1 0,-7 2 0,0 0 0,-1 1 0,0 0 0,1 1 0,0 1 0,0 0 0,-18 13 0,12-4 0,0 0 0,2 1 0,-26 34 0,-7 7 0,32-38 0,-1-1 0,-1-1 0,0 0 0,-2-2 0,1 0 0,-2-1 0,0-1 0,-24 11 0,-194 92 0,120-66 0,2-1 0,96-40 0,-1-1 0,1-1 0,-26 6 0,18-6 0,-30 13 0,-66 24 0,67-25 0,-75 35 0,-99 73 0,109-55 0,58-34 0,46-26 0,0-1 0,-24 10 0,27-13 0,1 0 0,0 0 0,-18 14 0,21-13 0,-1 0 0,0-1 0,0-1 0,-25 10 0,-4-1 0,-76 43 0,19-9 0,-60 11 0,31-14 0,1-6 0,71-25 0,-85 19 0,82-22 0,-80 29 0,-12 13 0,7-1 0,-25 11 0,149-55 0,-30 21 0,0 1 0,-45 13 0,-16 9 0,88-39 0,-26 23 0,10-8 0,-5 7 0,1 2 0,-42 50 0,72-76 0,2-2 0,-1-1 0,0-1 0,-1 0 0,-22 12 0,18-11 0,-31 22 0,19-9 0,18-14 0,0 0 0,0 0 0,1 1 0,-14 17 0,21-23 0,0 0 0,0 1 0,1-1 0,0 1 0,0 0 0,0-1 0,1 1 0,-1 0 0,1 0 0,0 0 0,1 0 0,-1 0 0,1 1 0,0-1 0,0 0 0,2 9 0,3 10 0,1 0 0,0 0 0,2 0 0,1-1 0,13 25 0,-17-38 0,-2 0 0,1 1 0,-1-1 0,-1 0 0,0 1 0,-1 0 0,1 11 0,-4 80 0,0-45 0,1-26 0,1 0 0,2-1 0,11 61 0,-9-71 0,-1 1 0,0 40 0,-3-43 0,0-1 0,2 1 0,0-1 0,8 32 0,0-16 0,-1 1 0,-2 0 0,4 54 0,12 59 0,0-31 0,-15-84 0,-1 1 0,-1 1 0,1 47 0,-9 140-1365,2-200-5461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4:14:13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4:25:51.4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4:25:52.4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4:26:22.0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3:51:59.4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1589 400 24575,'-85'1'0,"-96"-3"0,83-13 0,37 4 0,-2 1 0,27 3 0,0 2 0,-40-1 0,35 5 0,-81 4 0,106-1 0,2 0 0,-1 1 0,0 0 0,0 1 0,1 1 0,-15 7 0,-38 19 0,22-11 0,-82 50 0,101-53 0,-2 1 0,0 1 0,2 2 0,-29 27 0,48-41 0,1-1 0,0 1 0,0 0 0,1 1 0,-1-1 0,2 1 0,-8 15 0,0 3 0,-23 40 0,24-50 0,2 0 0,0 1 0,1 1 0,1-1 0,0 1 0,-5 25 0,7-23 0,0-1 0,-12 26 0,-8 29 0,17-40 0,-6 18 0,3 1 0,2 0 0,-4 98 0,14 345 0,1-465 0,2-1 0,1 0 0,1 0 0,2 0 0,12 30 0,-10-26 0,0-8 0,1 0 0,26 44 0,1 1 0,-9-16 0,49 71 0,-1-4 0,-70-107 0,0 1 0,7 24 0,-11-29 0,1 1 0,0-1 0,1 0 0,0 0 0,1-1 0,13 20 0,30 37 0,-41-53 0,1-1 0,0 0 0,1-1 0,0 0 0,1 0 0,1-1 0,0-1 0,20 15 0,65 41 0,-67-44 0,0-2 0,58 30 0,-69-43 0,0-1 0,1-1 0,0-1 0,23 3 0,21 3 0,0 3 0,1-3 0,0-3 0,83-2 0,308-6 0,-434 0 0,0-2 0,0 0 0,0-2 0,36-12 0,25-5 0,-39 11 0,-1-2 0,61-28 0,-21 7 0,-62 25 0,-1 0 0,-1-2 0,31-22 0,12-6 0,-60 38 0,21-11 0,-1-1 0,-1-1 0,0-1 0,20-18 0,-2-1 0,-26 24 0,-1-1 0,19-20 0,44-75 0,-21 27 0,72-100 0,-117 165 0,-1 1 0,0-1 0,-1-1 0,0 1 0,5-21 0,17-78 0,-16 53 0,-4-1 0,5-114 0,-13 117 0,0 6 0,-2 0 0,-12-79 0,-6-18 0,6 31 0,-50-215 0,58 310 0,-1 0 0,-1 1 0,-1 0 0,-15-31 0,13 31 0,-3-13 0,1-1 0,-9-45 0,15 50 0,-2 1 0,-1 0 0,-2 0 0,-14-29 0,-3-2 0,23 47 0,0 0 0,-1 1 0,-1 0 0,0 1 0,-1-1 0,-11-12 0,-32-31 0,-75-63 0,94 94 0,0 1 0,-1 2 0,-1 1 0,-44-19 0,23 14 0,36 15 0,0 2 0,-1 0 0,0 1 0,0 1 0,0 1 0,-1 1 0,0 1 0,-24-2 0,-247 6 0,127 1 0,127 2 0,0 2 0,-1 1 0,2 2 0,-56 19 0,-6 1 0,64-19 0,1 1 0,0 2 0,-36 19 0,48-22 0,-1-1 0,-40 10 0,-14 5 0,56-16 0,0 0 0,1 2 0,-23 11 0,-31 16 0,47-24 0,-32 19 0,42-18 0,0 0 0,1 1 0,1 1 0,0 0 0,-14 20 0,-24 25 0,33-39 0,0 1 0,2 1 0,1 1 0,-19 32 0,19-28 0,-2-1 0,-42 46 0,55-65-80,5-6-5,0 0-1,0-1 0,-1 1 1,1 0-1,0 0 0,-1-1 0,1 1 1,-1-1-1,1 0 0,-1 1 1,0-1-1,0 0 0,1 0 1,-5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EFC34-6F63-4DD8-9217-E722C35310E6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F7B8-D9E5-461F-AE4C-30B87D005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909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6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0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29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75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Inhoud van twe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39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12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ekop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68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Vergelijk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91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Alleen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75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41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03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Afbeelding met bijschrif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025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Titel en verticale teks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720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e titel en teks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39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7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54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8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3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0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567C-6677-4F2E-9437-A799961F7DFC}" type="datetimeFigureOut">
              <a:rPr lang="nl-BE" smtClean="0"/>
              <a:t>28/08/2024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F377909-7DEE-478C-9BEF-F1490B042A2D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55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customXml" Target="../ink/ink4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40.png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8.jpg"/><Relationship Id="rId7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40.jpg"/><Relationship Id="rId10" Type="http://schemas.openxmlformats.org/officeDocument/2006/relationships/image" Target="../media/image47.png"/><Relationship Id="rId4" Type="http://schemas.openxmlformats.org/officeDocument/2006/relationships/image" Target="../media/image39.jpg"/><Relationship Id="rId9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5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51.png"/><Relationship Id="rId4" Type="http://schemas.openxmlformats.org/officeDocument/2006/relationships/customXml" Target="../ink/ink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br>
              <a:rPr lang="nl-BE" sz="3200" b="1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nl-BE" sz="3200">
                <a:latin typeface="Comic Sans MS"/>
                <a:ea typeface="Comic Sans MS"/>
                <a:cs typeface="Comic Sans MS"/>
                <a:sym typeface="Comic Sans MS"/>
              </a:rPr>
            </a:br>
            <a:endParaRPr sz="32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962" y="781050"/>
            <a:ext cx="9744075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080D33-0F2C-C791-F086-CB8049CF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9414"/>
          <a:stretch/>
        </p:blipFill>
        <p:spPr>
          <a:xfrm rot="5400000">
            <a:off x="-381000" y="381000"/>
            <a:ext cx="6858000" cy="6095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A0A76D-658F-3F2C-7807-B0410CEF7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715000" y="381000"/>
            <a:ext cx="6858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5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E083DA-FC76-3B79-1465-37212509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172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D8696A-41DD-889C-0EB6-7FF4FE5C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9DA2F41-475D-51A1-B7DF-71838562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86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A580B4-9BEC-569F-B7E5-2991E112C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36320" b="2"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20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A44138-A554-5077-BB2C-B837D1420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1" b="21607"/>
          <a:stretch/>
        </p:blipFill>
        <p:spPr>
          <a:xfrm>
            <a:off x="5826165" y="1933575"/>
            <a:ext cx="5743790" cy="33834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8D5BA3-EB7A-B461-1A58-F26D2B2C1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9" y="1922813"/>
            <a:ext cx="4859360" cy="34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036CB73-F55C-327A-70F6-419682C2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6" y="1125794"/>
            <a:ext cx="5159675" cy="3869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F01451-E534-3EE9-9EEB-7499FF5C6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857" y="1125793"/>
            <a:ext cx="5159676" cy="38697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6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C43726-D92F-1494-121F-E1723ADE1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86"/>
          <a:stretch/>
        </p:blipFill>
        <p:spPr>
          <a:xfrm>
            <a:off x="585716" y="1230043"/>
            <a:ext cx="5159675" cy="3661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CA025E1-E297-F791-2614-7913CBB7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r="27189" b="2"/>
          <a:stretch/>
        </p:blipFill>
        <p:spPr>
          <a:xfrm>
            <a:off x="7016812" y="643468"/>
            <a:ext cx="390376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67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63BF50-33E0-FDC5-1623-AD143702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r="-2" b="2693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B87D128-B823-B879-D622-C4B9BBB4C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r="5249" b="2"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02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B1CFA4-3369-52EF-6D29-7C9686777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07748"/>
            <a:ext cx="5372099" cy="40425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9EDA38-C445-79A4-B423-2345F3CD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414463"/>
            <a:ext cx="5372099" cy="40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0E3E2-C40E-19A5-CA51-F0586176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PARKING ACHTERAAN               3U gratis met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37BCF-E07D-6D73-03FB-2AC7D4CBE6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6A4EFB-58DF-48E6-AD93-5C2725D0FA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DA8382-7E15-E7EE-D21D-4CC799F8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577" y="241000"/>
            <a:ext cx="962770" cy="131377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2C5F01-EA0A-4BEE-6283-A06798FB2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9" y="1753978"/>
            <a:ext cx="5372099" cy="40425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B01DD13-59A0-8288-D61F-20DF51432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55" y="1760693"/>
            <a:ext cx="5372099" cy="40290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C0C65D5F-6E9B-8923-C26C-DA4E06A6E786}"/>
                  </a:ext>
                </a:extLst>
              </p14:cNvPr>
              <p14:cNvContentPartPr/>
              <p14:nvPr/>
            </p14:nvContentPartPr>
            <p14:xfrm>
              <a:off x="7066353" y="2545595"/>
              <a:ext cx="2104200" cy="215964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C0C65D5F-6E9B-8923-C26C-DA4E06A6E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8353" y="2527955"/>
                <a:ext cx="2139840" cy="21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61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9C93CD-877B-4A89-AC8A-768E0D893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45BB70-1EF0-4722-B492-785F65F6D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0CAC4D-8746-F081-4962-2E517D59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67" y="802298"/>
            <a:ext cx="5541503" cy="2541431"/>
          </a:xfrm>
        </p:spPr>
        <p:txBody>
          <a:bodyPr>
            <a:normAutofit/>
          </a:bodyPr>
          <a:lstStyle/>
          <a:p>
            <a:r>
              <a:rPr lang="nl-BE" sz="4200"/>
              <a:t>Het parochiaal secretariaat krijgt een nieuwe thuis…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77C617-75CE-4DC4-B39D-C5E92D04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ndertitel 2">
            <a:extLst>
              <a:ext uri="{FF2B5EF4-FFF2-40B4-BE49-F238E27FC236}">
                <a16:creationId xmlns:a16="http://schemas.microsoft.com/office/drawing/2014/main" id="{65CF5A9D-CE79-716B-35AD-2D22ABDDC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468" y="3531204"/>
            <a:ext cx="5541502" cy="977621"/>
          </a:xfrm>
        </p:spPr>
        <p:txBody>
          <a:bodyPr>
            <a:noAutofit/>
          </a:bodyPr>
          <a:lstStyle/>
          <a:p>
            <a:r>
              <a:rPr lang="nl-BE" sz="4000" b="1" dirty="0">
                <a:solidFill>
                  <a:srgbClr val="FF0000"/>
                </a:solidFill>
              </a:rPr>
              <a:t>BRIELSTRAAT 25 DEINZE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B8341-96F9-4495-AD0E-FDE80860E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9478" y="477854"/>
            <a:ext cx="3928567" cy="2496254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0112B6-31EE-457E-9CCD-63BAB8C3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68071D-C0BF-4DB7-8417-6522DBEE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BD2EC7-318B-8BC4-39F6-FB446076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5" r="4739" b="5"/>
          <a:stretch/>
        </p:blipFill>
        <p:spPr>
          <a:xfrm>
            <a:off x="7778920" y="637525"/>
            <a:ext cx="3593958" cy="21756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566F495-168A-430E-BFAF-A028E6C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09569" y="3139262"/>
            <a:ext cx="3928567" cy="2478034"/>
            <a:chOff x="7807230" y="2012810"/>
            <a:chExt cx="3251252" cy="3459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71CBE4-6E0B-46D7-B56D-CB7923E5A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D03A49-B9C5-4383-8A19-2F871D044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16C63A-E471-B8C1-490D-441DAC36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34" r="1" b="1"/>
          <a:stretch/>
        </p:blipFill>
        <p:spPr>
          <a:xfrm>
            <a:off x="7778919" y="3303854"/>
            <a:ext cx="3591559" cy="21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7AC793-493B-4EEE-9750-EC3D7627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1D84F5-DA97-471F-9A8A-FB3F7694E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9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74D58-227A-A446-4BAA-F04718B1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VOORLOPIGE INGANG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0690C6F-6B61-9594-A8BA-17BC1E4D8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03" y="2073766"/>
            <a:ext cx="3385422" cy="3385422"/>
          </a:xfr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29AF97C-782B-F8D3-8317-C96D81002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014" y="2441578"/>
            <a:ext cx="3441700" cy="25812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BEBDEA3-8BDD-59A7-62FD-7A6493FED2A2}"/>
                  </a:ext>
                </a:extLst>
              </p14:cNvPr>
              <p14:cNvContentPartPr/>
              <p14:nvPr/>
            </p14:nvContentPartPr>
            <p14:xfrm>
              <a:off x="3231273" y="1491515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BEBDEA3-8BDD-59A7-62FD-7A6493FED2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3633" y="147351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4C982C-3603-033C-975D-4B6D1427C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5523" y="2501536"/>
            <a:ext cx="3373177" cy="252988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A544324-2F64-C214-64C5-C86E42EA4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6102" y="2501536"/>
            <a:ext cx="3373176" cy="2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510184-8357-4F2F-AD66-6EA07B44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C5BA31-CED5-4562-8010-24A4B43F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FAAA9C-9551-4E31-A00D-1386EDF8A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4EDB569-08C7-D0FF-D2F4-81C17A2F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7" y="804520"/>
            <a:ext cx="286481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/>
              <a:t>BINNEN ENKELE WEKEN…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8CA188-CC7C-4759-9147-E3CD81590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6DFFC1-A83F-4617-AAB6-965F7AFC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A665D5-B7C3-4C6F-A630-43B22D8DF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527C57-F63F-4DEF-8E14-AE967CB38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7CF0F2-5863-4AF8-ECA0-3C4E87438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7896" b="1"/>
          <a:stretch/>
        </p:blipFill>
        <p:spPr>
          <a:xfrm>
            <a:off x="3469812" y="1137604"/>
            <a:ext cx="1980590" cy="3857960"/>
          </a:xfrm>
          <a:prstGeom prst="rect">
            <a:avLst/>
          </a:prstGeo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AD86ABB4-E415-B52B-1956-42A8B41B6E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9823" b="1"/>
          <a:stretch/>
        </p:blipFill>
        <p:spPr>
          <a:xfrm>
            <a:off x="5766519" y="1137604"/>
            <a:ext cx="1980590" cy="38579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B1727EC-4E35-23D2-63CB-0D93731D1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r="27999" b="-1"/>
          <a:stretch/>
        </p:blipFill>
        <p:spPr>
          <a:xfrm>
            <a:off x="1089742" y="1137604"/>
            <a:ext cx="1980590" cy="385796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2DF517-DBA1-BA36-5897-9E712687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6031" y="2015732"/>
            <a:ext cx="3622089" cy="3287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DEFINITIEVE INGANG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vroegere</a:t>
            </a:r>
            <a:r>
              <a:rPr lang="en-US" dirty="0"/>
              <a:t> ingang </a:t>
            </a:r>
            <a:r>
              <a:rPr lang="en-US" dirty="0" err="1"/>
              <a:t>vredegerecht</a:t>
            </a:r>
            <a:r>
              <a:rPr lang="en-US" dirty="0"/>
              <a:t>)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FD0BBAE-44E7-449F-9657-3537B4AC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D65519-B747-480B-9B35-4BF80B648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8F5E7436-485C-7EAC-FB53-080529422367}"/>
                  </a:ext>
                </a:extLst>
              </p14:cNvPr>
              <p14:cNvContentPartPr/>
              <p14:nvPr/>
            </p14:nvContentPartPr>
            <p14:xfrm>
              <a:off x="9286113" y="2352275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8F5E7436-485C-7EAC-FB53-0805294223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8113" y="23346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266314B0-8059-F595-1CF4-214CC32FF8C3}"/>
                  </a:ext>
                </a:extLst>
              </p14:cNvPr>
              <p14:cNvContentPartPr/>
              <p14:nvPr/>
            </p14:nvContentPartPr>
            <p14:xfrm>
              <a:off x="8992713" y="2237075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266314B0-8059-F595-1CF4-214CC32FF8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5073" y="22190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63AA0676-D57D-E161-1F0C-9CBB65980088}"/>
                  </a:ext>
                </a:extLst>
              </p14:cNvPr>
              <p14:cNvContentPartPr/>
              <p14:nvPr/>
            </p14:nvContentPartPr>
            <p14:xfrm>
              <a:off x="9357033" y="2245715"/>
              <a:ext cx="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63AA0676-D57D-E161-1F0C-9CBB659800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52713" y="2241395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298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CA0395-C153-8EBB-D87A-34BDBCB6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983" y="1339850"/>
            <a:ext cx="5571066" cy="41782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FE83CF-28D4-A55A-B9BA-C6B8FBF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414463"/>
            <a:ext cx="5372099" cy="40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6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1F3818-E57C-46C9-A6F0-4775D96A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642C85-5993-439F-AAC2-F041E759D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706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BCC7B5-991A-5BAB-6E2C-05081848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" b="2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2A9E69-7CAC-7845-AC6F-ABA67BA3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r="2" b="3250"/>
          <a:stretch/>
        </p:blipFill>
        <p:spPr>
          <a:xfrm rot="5400000">
            <a:off x="6076949" y="742950"/>
            <a:ext cx="5571066" cy="53720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6D20E159-122A-563E-D358-68BE8181AEB8}"/>
                  </a:ext>
                </a:extLst>
              </p14:cNvPr>
              <p14:cNvContentPartPr/>
              <p14:nvPr/>
            </p14:nvContentPartPr>
            <p14:xfrm>
              <a:off x="7133580" y="1199235"/>
              <a:ext cx="1106640" cy="117324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6D20E159-122A-563E-D358-68BE8181AE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7460" y="1193115"/>
                <a:ext cx="1118880" cy="11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8BD2E813-7868-AF8D-20D8-57A206366E2D}"/>
                  </a:ext>
                </a:extLst>
              </p14:cNvPr>
              <p14:cNvContentPartPr/>
              <p14:nvPr/>
            </p14:nvContentPartPr>
            <p14:xfrm>
              <a:off x="11258460" y="4105155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8BD2E813-7868-AF8D-20D8-57A206366E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52340" y="4099035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86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2"/>
          <a:srcRect l="15340" r="8206" b="-2"/>
          <a:stretch/>
        </p:blipFill>
        <p:spPr>
          <a:xfrm>
            <a:off x="653467" y="643468"/>
            <a:ext cx="6812926" cy="4834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58FD9F5-E4C7-82FC-1DB5-36D2A3F24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8" r="4031" b="2"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61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21CC8C8-8342-BFAE-C5ED-138AAFB2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42" b="19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5A009A7-F7D9-ED6C-29E7-493A793FF2BF}"/>
              </a:ext>
            </a:extLst>
          </p:cNvPr>
          <p:cNvCxnSpPr/>
          <p:nvPr/>
        </p:nvCxnSpPr>
        <p:spPr>
          <a:xfrm>
            <a:off x="6993082" y="2753591"/>
            <a:ext cx="976745" cy="0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6A7FF99-C677-F6B3-0270-81C9503B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07" y="643468"/>
            <a:ext cx="3637892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60B3A3-F242-59F7-2130-E92401C8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57" y="1119344"/>
            <a:ext cx="5159676" cy="3882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62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ED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47C802-F6A1-E33B-62E1-BA4E4403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7" r="1" b="1261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94CE516-C725-4D29-AA32-F729A7A86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C31D6CD-3D20-4ADC-8A45-9ED56381F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0992"/>
            <a:ext cx="5130800" cy="5570753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099456-FC1D-3B69-3137-AC3BFFEE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808"/>
          <a:stretch/>
        </p:blipFill>
        <p:spPr>
          <a:xfrm>
            <a:off x="1087719" y="801859"/>
            <a:ext cx="4234422" cy="52439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153DDC-19A1-4FDA-979B-54CB234A9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0527" y="640992"/>
            <a:ext cx="5139475" cy="556796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C106C9-5D28-D50B-207D-25D475BD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11820" b="-1"/>
          <a:stretch/>
        </p:blipFill>
        <p:spPr>
          <a:xfrm>
            <a:off x="6581394" y="1712458"/>
            <a:ext cx="4823475" cy="34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6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C3F7F6-2634-8E4A-64E5-B0E68AD8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07748"/>
            <a:ext cx="5372099" cy="40425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EF9E98-562D-1D8D-5F47-0EDC5C81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414463"/>
            <a:ext cx="5372099" cy="40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C439FF5-5C25-AE1F-FC1E-C2FE69BC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1" y="266700"/>
            <a:ext cx="4581525" cy="6096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005437-3B9C-E793-F7C4-989D0831C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35790" r="38358" b="39434"/>
          <a:stretch/>
        </p:blipFill>
        <p:spPr>
          <a:xfrm>
            <a:off x="5396060" y="494852"/>
            <a:ext cx="6097247" cy="5007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2E3DE2E0-2586-3541-7A18-D92E6D50E497}"/>
                  </a:ext>
                </a:extLst>
              </p14:cNvPr>
              <p14:cNvContentPartPr/>
              <p14:nvPr/>
            </p14:nvContentPartPr>
            <p14:xfrm>
              <a:off x="6431040" y="684278"/>
              <a:ext cx="2601720" cy="221148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2E3DE2E0-2586-3541-7A18-D92E6D50E4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7400" y="576278"/>
                <a:ext cx="2709360" cy="24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44AC8007-8A9B-E971-4287-FD3A6D6C00B4}"/>
                  </a:ext>
                </a:extLst>
              </p14:cNvPr>
              <p14:cNvContentPartPr/>
              <p14:nvPr/>
            </p14:nvContentPartPr>
            <p14:xfrm>
              <a:off x="1567080" y="2369798"/>
              <a:ext cx="1180440" cy="9565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44AC8007-8A9B-E971-4287-FD3A6D6C00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0960" y="2363678"/>
                <a:ext cx="1192680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A1F48AE1-FD86-09D4-BB38-C9DB00F04FE1}"/>
                  </a:ext>
                </a:extLst>
              </p14:cNvPr>
              <p14:cNvContentPartPr/>
              <p14:nvPr/>
            </p14:nvContentPartPr>
            <p14:xfrm>
              <a:off x="2151720" y="2400398"/>
              <a:ext cx="11340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A1F48AE1-FD86-09D4-BB38-C9DB00F04F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5600" y="2394278"/>
                <a:ext cx="12564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44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88566B5-40CC-FA85-C008-BA8F4BA0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r="6551" b="2"/>
          <a:stretch/>
        </p:blipFill>
        <p:spPr>
          <a:xfrm rot="10800000">
            <a:off x="585721" y="643468"/>
            <a:ext cx="5159675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156EF2-1CE4-8F57-019B-FCE1C9AAD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9177" b="2"/>
          <a:stretch/>
        </p:blipFill>
        <p:spPr>
          <a:xfrm rot="10800000">
            <a:off x="6388852" y="643468"/>
            <a:ext cx="5159676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66523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</TotalTime>
  <Words>32</Words>
  <Application>Microsoft Office PowerPoint</Application>
  <PresentationFormat>Breedbeeld</PresentationFormat>
  <Paragraphs>9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Comic Sans MS</vt:lpstr>
      <vt:lpstr>Gill Sans MT</vt:lpstr>
      <vt:lpstr>Galerie</vt:lpstr>
      <vt:lpstr>Office Theme</vt:lpstr>
      <vt:lpstr>  </vt:lpstr>
      <vt:lpstr>Het parochiaal secretariaat krijgt een nieuwe thuis…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PARKING ACHTERAAN               3U gratis met</vt:lpstr>
      <vt:lpstr>VOORLOPIGE INGANG</vt:lpstr>
      <vt:lpstr>BINNEN ENKELE WEKEN…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Dekenij Deinze</dc:creator>
  <cp:lastModifiedBy>Martijn Neirinck</cp:lastModifiedBy>
  <cp:revision>13</cp:revision>
  <dcterms:created xsi:type="dcterms:W3CDTF">2024-08-28T13:03:49Z</dcterms:created>
  <dcterms:modified xsi:type="dcterms:W3CDTF">2024-08-28T17:07:13Z</dcterms:modified>
</cp:coreProperties>
</file>