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3" r:id="rId5"/>
    <p:sldId id="260" r:id="rId6"/>
    <p:sldId id="262" r:id="rId7"/>
    <p:sldId id="258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89750" cy="100187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00CC2-D75B-46A8-A2F0-966665197223}" v="237" dt="2023-10-06T14:30:4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Carlassara" userId="5f35d78d-59b4-4c6b-b039-63c2238f5b77" providerId="ADAL" clId="{4F500CC2-D75B-46A8-A2F0-966665197223}"/>
    <pc:docChg chg="undo custSel addSld delSld modSld sldOrd">
      <pc:chgData name="Virginie Carlassara" userId="5f35d78d-59b4-4c6b-b039-63c2238f5b77" providerId="ADAL" clId="{4F500CC2-D75B-46A8-A2F0-966665197223}" dt="2023-10-06T14:31:05.585" v="4851" actId="255"/>
      <pc:docMkLst>
        <pc:docMk/>
      </pc:docMkLst>
      <pc:sldChg chg="modSp mod">
        <pc:chgData name="Virginie Carlassara" userId="5f35d78d-59b4-4c6b-b039-63c2238f5b77" providerId="ADAL" clId="{4F500CC2-D75B-46A8-A2F0-966665197223}" dt="2023-09-26T11:06:59.660" v="4698" actId="27636"/>
        <pc:sldMkLst>
          <pc:docMk/>
          <pc:sldMk cId="1119039973" sldId="257"/>
        </pc:sldMkLst>
        <pc:spChg chg="mod">
          <ac:chgData name="Virginie Carlassara" userId="5f35d78d-59b4-4c6b-b039-63c2238f5b77" providerId="ADAL" clId="{4F500CC2-D75B-46A8-A2F0-966665197223}" dt="2023-09-26T11:06:59.660" v="4698" actId="27636"/>
          <ac:spMkLst>
            <pc:docMk/>
            <pc:sldMk cId="1119039973" sldId="257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08:55:06.739" v="4084" actId="207"/>
          <ac:spMkLst>
            <pc:docMk/>
            <pc:sldMk cId="1119039973" sldId="257"/>
            <ac:spMk id="9" creationId="{8DD879E9-C88C-5C0D-D963-28DFFA9F3B65}"/>
          </ac:spMkLst>
        </pc:spChg>
      </pc:sldChg>
      <pc:sldChg chg="addSp modSp mod ord">
        <pc:chgData name="Virginie Carlassara" userId="5f35d78d-59b4-4c6b-b039-63c2238f5b77" providerId="ADAL" clId="{4F500CC2-D75B-46A8-A2F0-966665197223}" dt="2023-09-15T09:07:53.351" v="4137" actId="1076"/>
        <pc:sldMkLst>
          <pc:docMk/>
          <pc:sldMk cId="709094467" sldId="258"/>
        </pc:sldMkLst>
        <pc:spChg chg="mod">
          <ac:chgData name="Virginie Carlassara" userId="5f35d78d-59b4-4c6b-b039-63c2238f5b77" providerId="ADAL" clId="{4F500CC2-D75B-46A8-A2F0-966665197223}" dt="2023-09-07T13:50:00.382" v="123" actId="20577"/>
          <ac:spMkLst>
            <pc:docMk/>
            <pc:sldMk cId="709094467" sldId="258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07T14:01:11.759" v="547" actId="12"/>
          <ac:spMkLst>
            <pc:docMk/>
            <pc:sldMk cId="709094467" sldId="258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9:07:53.351" v="4137" actId="1076"/>
          <ac:picMkLst>
            <pc:docMk/>
            <pc:sldMk cId="709094467" sldId="258"/>
            <ac:picMk id="3" creationId="{D0EE4207-41DA-ADFC-5275-93EA47558CB8}"/>
          </ac:picMkLst>
        </pc:picChg>
      </pc:sldChg>
      <pc:sldChg chg="addSp modSp mod">
        <pc:chgData name="Virginie Carlassara" userId="5f35d78d-59b4-4c6b-b039-63c2238f5b77" providerId="ADAL" clId="{4F500CC2-D75B-46A8-A2F0-966665197223}" dt="2023-09-15T12:00:28.340" v="4185" actId="2711"/>
        <pc:sldMkLst>
          <pc:docMk/>
          <pc:sldMk cId="3750370849" sldId="260"/>
        </pc:sldMkLst>
        <pc:spChg chg="mod">
          <ac:chgData name="Virginie Carlassara" userId="5f35d78d-59b4-4c6b-b039-63c2238f5b77" providerId="ADAL" clId="{4F500CC2-D75B-46A8-A2F0-966665197223}" dt="2023-09-15T12:00:28.340" v="4185" actId="2711"/>
          <ac:spMkLst>
            <pc:docMk/>
            <pc:sldMk cId="3750370849" sldId="260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8:56:44.661" v="4089" actId="1076"/>
          <ac:picMkLst>
            <pc:docMk/>
            <pc:sldMk cId="3750370849" sldId="260"/>
            <ac:picMk id="5" creationId="{DB4955A7-0BCF-5D2C-9D97-6F7F89ABC30F}"/>
          </ac:picMkLst>
        </pc:picChg>
      </pc:sldChg>
      <pc:sldChg chg="addSp modSp mod">
        <pc:chgData name="Virginie Carlassara" userId="5f35d78d-59b4-4c6b-b039-63c2238f5b77" providerId="ADAL" clId="{4F500CC2-D75B-46A8-A2F0-966665197223}" dt="2023-09-15T09:16:39.539" v="4156" actId="1076"/>
        <pc:sldMkLst>
          <pc:docMk/>
          <pc:sldMk cId="3744313856" sldId="261"/>
        </pc:sldMkLst>
        <pc:picChg chg="mod">
          <ac:chgData name="Virginie Carlassara" userId="5f35d78d-59b4-4c6b-b039-63c2238f5b77" providerId="ADAL" clId="{4F500CC2-D75B-46A8-A2F0-966665197223}" dt="2023-09-15T09:16:15.736" v="4154" actId="1076"/>
          <ac:picMkLst>
            <pc:docMk/>
            <pc:sldMk cId="3744313856" sldId="261"/>
            <ac:picMk id="4" creationId="{100DA807-D5D7-E231-51CC-43A86897A8A1}"/>
          </ac:picMkLst>
        </pc:picChg>
        <pc:picChg chg="add mod">
          <ac:chgData name="Virginie Carlassara" userId="5f35d78d-59b4-4c6b-b039-63c2238f5b77" providerId="ADAL" clId="{4F500CC2-D75B-46A8-A2F0-966665197223}" dt="2023-09-15T09:16:39.539" v="4156" actId="1076"/>
          <ac:picMkLst>
            <pc:docMk/>
            <pc:sldMk cId="3744313856" sldId="261"/>
            <ac:picMk id="5" creationId="{B3F5263E-667F-07EA-5886-A4F8B48EE2DF}"/>
          </ac:picMkLst>
        </pc:picChg>
      </pc:sldChg>
      <pc:sldChg chg="addSp modSp add mod ord">
        <pc:chgData name="Virginie Carlassara" userId="5f35d78d-59b4-4c6b-b039-63c2238f5b77" providerId="ADAL" clId="{4F500CC2-D75B-46A8-A2F0-966665197223}" dt="2023-09-15T08:57:59.599" v="4098" actId="1076"/>
        <pc:sldMkLst>
          <pc:docMk/>
          <pc:sldMk cId="2885644164" sldId="262"/>
        </pc:sldMkLst>
        <pc:spChg chg="mod">
          <ac:chgData name="Virginie Carlassara" userId="5f35d78d-59b4-4c6b-b039-63c2238f5b77" providerId="ADAL" clId="{4F500CC2-D75B-46A8-A2F0-966665197223}" dt="2023-09-07T13:40:13.056" v="31" actId="20577"/>
          <ac:spMkLst>
            <pc:docMk/>
            <pc:sldMk cId="2885644164" sldId="262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08:57:55.212" v="4097" actId="20577"/>
          <ac:spMkLst>
            <pc:docMk/>
            <pc:sldMk cId="2885644164" sldId="262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8:57:59.599" v="4098" actId="1076"/>
          <ac:picMkLst>
            <pc:docMk/>
            <pc:sldMk cId="2885644164" sldId="262"/>
            <ac:picMk id="3" creationId="{A8CDA27B-A853-DE97-45D9-E2E1C4B9A6AD}"/>
          </ac:picMkLst>
        </pc:picChg>
      </pc:sldChg>
      <pc:sldChg chg="addSp modSp add mod">
        <pc:chgData name="Virginie Carlassara" userId="5f35d78d-59b4-4c6b-b039-63c2238f5b77" providerId="ADAL" clId="{4F500CC2-D75B-46A8-A2F0-966665197223}" dt="2023-09-15T08:55:58.608" v="4087" actId="1076"/>
        <pc:sldMkLst>
          <pc:docMk/>
          <pc:sldMk cId="3687419129" sldId="263"/>
        </pc:sldMkLst>
        <pc:picChg chg="add mod">
          <ac:chgData name="Virginie Carlassara" userId="5f35d78d-59b4-4c6b-b039-63c2238f5b77" providerId="ADAL" clId="{4F500CC2-D75B-46A8-A2F0-966665197223}" dt="2023-09-15T08:55:58.608" v="4087" actId="1076"/>
          <ac:picMkLst>
            <pc:docMk/>
            <pc:sldMk cId="3687419129" sldId="263"/>
            <ac:picMk id="3" creationId="{45150CEC-7FC0-A4F6-8432-BBDAD6BBF9C5}"/>
          </ac:picMkLst>
        </pc:picChg>
      </pc:sldChg>
      <pc:sldChg chg="addSp modSp add mod">
        <pc:chgData name="Virginie Carlassara" userId="5f35d78d-59b4-4c6b-b039-63c2238f5b77" providerId="ADAL" clId="{4F500CC2-D75B-46A8-A2F0-966665197223}" dt="2023-09-26T09:34:18.290" v="4548" actId="27636"/>
        <pc:sldMkLst>
          <pc:docMk/>
          <pc:sldMk cId="4286285071" sldId="264"/>
        </pc:sldMkLst>
        <pc:spChg chg="mod">
          <ac:chgData name="Virginie Carlassara" userId="5f35d78d-59b4-4c6b-b039-63c2238f5b77" providerId="ADAL" clId="{4F500CC2-D75B-46A8-A2F0-966665197223}" dt="2023-09-07T14:01:29.726" v="562" actId="20577"/>
          <ac:spMkLst>
            <pc:docMk/>
            <pc:sldMk cId="4286285071" sldId="264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26T09:34:18.290" v="4548" actId="27636"/>
          <ac:spMkLst>
            <pc:docMk/>
            <pc:sldMk cId="4286285071" sldId="264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26T09:33:07.444" v="4537" actId="1076"/>
          <ac:picMkLst>
            <pc:docMk/>
            <pc:sldMk cId="4286285071" sldId="264"/>
            <ac:picMk id="3" creationId="{7589E566-1676-FF0D-C3A4-264874BE15DB}"/>
          </ac:picMkLst>
        </pc:picChg>
      </pc:sldChg>
      <pc:sldChg chg="addSp modSp add mod">
        <pc:chgData name="Virginie Carlassara" userId="5f35d78d-59b4-4c6b-b039-63c2238f5b77" providerId="ADAL" clId="{4F500CC2-D75B-46A8-A2F0-966665197223}" dt="2023-09-15T09:01:37.690" v="4116" actId="1076"/>
        <pc:sldMkLst>
          <pc:docMk/>
          <pc:sldMk cId="1105879930" sldId="265"/>
        </pc:sldMkLst>
        <pc:spChg chg="mod">
          <ac:chgData name="Virginie Carlassara" userId="5f35d78d-59b4-4c6b-b039-63c2238f5b77" providerId="ADAL" clId="{4F500CC2-D75B-46A8-A2F0-966665197223}" dt="2023-09-07T14:06:36.133" v="658" actId="20577"/>
          <ac:spMkLst>
            <pc:docMk/>
            <pc:sldMk cId="1105879930" sldId="265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09:01:25.081" v="4114" actId="20577"/>
          <ac:spMkLst>
            <pc:docMk/>
            <pc:sldMk cId="1105879930" sldId="265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9:01:37.690" v="4116" actId="1076"/>
          <ac:picMkLst>
            <pc:docMk/>
            <pc:sldMk cId="1105879930" sldId="265"/>
            <ac:picMk id="3" creationId="{6349457D-61E5-0738-2BFA-BA15F79544F5}"/>
          </ac:picMkLst>
        </pc:picChg>
      </pc:sldChg>
      <pc:sldChg chg="addSp delSp modSp add mod modClrScheme chgLayout">
        <pc:chgData name="Virginie Carlassara" userId="5f35d78d-59b4-4c6b-b039-63c2238f5b77" providerId="ADAL" clId="{4F500CC2-D75B-46A8-A2F0-966665197223}" dt="2023-09-15T17:00:34.588" v="4493" actId="313"/>
        <pc:sldMkLst>
          <pc:docMk/>
          <pc:sldMk cId="2938786561" sldId="266"/>
        </pc:sldMkLst>
        <pc:spChg chg="mod ord">
          <ac:chgData name="Virginie Carlassara" userId="5f35d78d-59b4-4c6b-b039-63c2238f5b77" providerId="ADAL" clId="{4F500CC2-D75B-46A8-A2F0-966665197223}" dt="2023-09-07T14:38:44.241" v="961" actId="700"/>
          <ac:spMkLst>
            <pc:docMk/>
            <pc:sldMk cId="2938786561" sldId="266"/>
            <ac:spMk id="2" creationId="{BFFCBC79-83E7-0FE4-5EEA-D5A79C8BD3F9}"/>
          </ac:spMkLst>
        </pc:spChg>
        <pc:spChg chg="add del mod">
          <ac:chgData name="Virginie Carlassara" userId="5f35d78d-59b4-4c6b-b039-63c2238f5b77" providerId="ADAL" clId="{4F500CC2-D75B-46A8-A2F0-966665197223}" dt="2023-09-07T14:37:59.655" v="955" actId="6264"/>
          <ac:spMkLst>
            <pc:docMk/>
            <pc:sldMk cId="2938786561" sldId="266"/>
            <ac:spMk id="3" creationId="{00C82AA2-18B8-B23A-0982-40161F710425}"/>
          </ac:spMkLst>
        </pc:spChg>
        <pc:spChg chg="mod ord">
          <ac:chgData name="Virginie Carlassara" userId="5f35d78d-59b4-4c6b-b039-63c2238f5b77" providerId="ADAL" clId="{4F500CC2-D75B-46A8-A2F0-966665197223}" dt="2023-09-15T17:00:08.843" v="4488" actId="20578"/>
          <ac:spMkLst>
            <pc:docMk/>
            <pc:sldMk cId="2938786561" sldId="266"/>
            <ac:spMk id="4" creationId="{94956A45-8025-6AD9-362D-CE2456273738}"/>
          </ac:spMkLst>
        </pc:spChg>
        <pc:spChg chg="add del mod">
          <ac:chgData name="Virginie Carlassara" userId="5f35d78d-59b4-4c6b-b039-63c2238f5b77" providerId="ADAL" clId="{4F500CC2-D75B-46A8-A2F0-966665197223}" dt="2023-09-07T14:37:59.655" v="955" actId="6264"/>
          <ac:spMkLst>
            <pc:docMk/>
            <pc:sldMk cId="2938786561" sldId="266"/>
            <ac:spMk id="5" creationId="{A322EA24-46B6-264F-74F2-4864F6EC47A2}"/>
          </ac:spMkLst>
        </pc:spChg>
        <pc:spChg chg="add mod ord">
          <ac:chgData name="Virginie Carlassara" userId="5f35d78d-59b4-4c6b-b039-63c2238f5b77" providerId="ADAL" clId="{4F500CC2-D75B-46A8-A2F0-966665197223}" dt="2023-09-15T17:00:34.588" v="4493" actId="313"/>
          <ac:spMkLst>
            <pc:docMk/>
            <pc:sldMk cId="2938786561" sldId="266"/>
            <ac:spMk id="7" creationId="{C57623F1-D876-0DA6-3F10-D710D9475BCB}"/>
          </ac:spMkLst>
        </pc:spChg>
        <pc:picChg chg="add mod">
          <ac:chgData name="Virginie Carlassara" userId="5f35d78d-59b4-4c6b-b039-63c2238f5b77" providerId="ADAL" clId="{4F500CC2-D75B-46A8-A2F0-966665197223}" dt="2023-09-15T09:02:21.341" v="4120" actId="1076"/>
          <ac:picMkLst>
            <pc:docMk/>
            <pc:sldMk cId="2938786561" sldId="266"/>
            <ac:picMk id="3" creationId="{CE529AB0-1B0E-87FC-6FF1-EBC6BEE79CA7}"/>
          </ac:picMkLst>
        </pc:picChg>
        <pc:picChg chg="add del">
          <ac:chgData name="Virginie Carlassara" userId="5f35d78d-59b4-4c6b-b039-63c2238f5b77" providerId="ADAL" clId="{4F500CC2-D75B-46A8-A2F0-966665197223}" dt="2023-09-07T14:38:36.058" v="959" actId="478"/>
          <ac:picMkLst>
            <pc:docMk/>
            <pc:sldMk cId="2938786561" sldId="266"/>
            <ac:picMk id="6" creationId="{8037A51C-164B-697C-4503-D895D033C242}"/>
          </ac:picMkLst>
        </pc:picChg>
        <pc:picChg chg="add mod">
          <ac:chgData name="Virginie Carlassara" userId="5f35d78d-59b4-4c6b-b039-63c2238f5b77" providerId="ADAL" clId="{4F500CC2-D75B-46A8-A2F0-966665197223}" dt="2023-09-07T14:49:16.152" v="1464" actId="1076"/>
          <ac:picMkLst>
            <pc:docMk/>
            <pc:sldMk cId="2938786561" sldId="266"/>
            <ac:picMk id="8" creationId="{EB779447-40DC-8618-5267-3E87500BD4AA}"/>
          </ac:picMkLst>
        </pc:picChg>
      </pc:sldChg>
      <pc:sldChg chg="add del">
        <pc:chgData name="Virginie Carlassara" userId="5f35d78d-59b4-4c6b-b039-63c2238f5b77" providerId="ADAL" clId="{4F500CC2-D75B-46A8-A2F0-966665197223}" dt="2023-09-07T14:23:55.642" v="875" actId="2696"/>
        <pc:sldMkLst>
          <pc:docMk/>
          <pc:sldMk cId="2945548977" sldId="267"/>
        </pc:sldMkLst>
      </pc:sldChg>
      <pc:sldChg chg="addSp delSp modSp add mod ord setBg">
        <pc:chgData name="Virginie Carlassara" userId="5f35d78d-59b4-4c6b-b039-63c2238f5b77" providerId="ADAL" clId="{4F500CC2-D75B-46A8-A2F0-966665197223}" dt="2023-09-22T08:20:56.511" v="4514" actId="26606"/>
        <pc:sldMkLst>
          <pc:docMk/>
          <pc:sldMk cId="3925198505" sldId="267"/>
        </pc:sldMkLst>
        <pc:spChg chg="mod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2" creationId="{B35BB744-6B4B-1746-CDBE-B6617B2BDE96}"/>
          </ac:spMkLst>
        </pc:spChg>
        <pc:spChg chg="mod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3" creationId="{DA95C8CF-1BF2-FF78-8C51-CEFA4342D55A}"/>
          </ac:spMkLst>
        </pc:spChg>
        <pc:spChg chg="mod ord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6" creationId="{66F62F00-0290-2D4C-24FA-5A6D8E3403CC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12" creationId="{362D44EE-C852-4460-B8B5-C4F2BC20510C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14" creationId="{658970D8-8D1D-4B5C-894B-E871CC86543D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16" creationId="{F227E5B6-9132-43CA-B503-37A18562ADF2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18" creationId="{03C2051E-A88D-48E5-BACF-AAED17892722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20" creationId="{7821A508-2985-4905-874A-527429BAABFA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22" creationId="{D2929CB1-0E3C-4B2D-ADC5-0154FB33BA44}"/>
          </ac:spMkLst>
        </pc:spChg>
        <pc:spChg chg="add del">
          <ac:chgData name="Virginie Carlassara" userId="5f35d78d-59b4-4c6b-b039-63c2238f5b77" providerId="ADAL" clId="{4F500CC2-D75B-46A8-A2F0-966665197223}" dt="2023-09-22T08:20:11.332" v="4511" actId="26606"/>
          <ac:spMkLst>
            <pc:docMk/>
            <pc:sldMk cId="3925198505" sldId="267"/>
            <ac:spMk id="24" creationId="{5F2F0C84-BE8C-4DC2-A6D3-30349A801D5C}"/>
          </ac:spMkLst>
        </pc:spChg>
        <pc:spChg chg="add del">
          <ac:chgData name="Virginie Carlassara" userId="5f35d78d-59b4-4c6b-b039-63c2238f5b77" providerId="ADAL" clId="{4F500CC2-D75B-46A8-A2F0-966665197223}" dt="2023-09-22T08:19:58.830" v="4508" actId="26606"/>
          <ac:spMkLst>
            <pc:docMk/>
            <pc:sldMk cId="3925198505" sldId="267"/>
            <ac:spMk id="29" creationId="{27427488-068E-4B55-AC8D-CD070B8CD46D}"/>
          </ac:spMkLst>
        </pc:spChg>
        <pc:spChg chg="add del">
          <ac:chgData name="Virginie Carlassara" userId="5f35d78d-59b4-4c6b-b039-63c2238f5b77" providerId="ADAL" clId="{4F500CC2-D75B-46A8-A2F0-966665197223}" dt="2023-09-22T08:19:58.830" v="4508" actId="26606"/>
          <ac:spMkLst>
            <pc:docMk/>
            <pc:sldMk cId="3925198505" sldId="267"/>
            <ac:spMk id="35" creationId="{E6A0E474-BC1B-4020-8F1C-5DB17CF64AD3}"/>
          </ac:spMkLst>
        </pc:spChg>
        <pc:spChg chg="add del">
          <ac:chgData name="Virginie Carlassara" userId="5f35d78d-59b4-4c6b-b039-63c2238f5b77" providerId="ADAL" clId="{4F500CC2-D75B-46A8-A2F0-966665197223}" dt="2023-09-22T08:19:58.830" v="4508" actId="26606"/>
          <ac:spMkLst>
            <pc:docMk/>
            <pc:sldMk cId="3925198505" sldId="267"/>
            <ac:spMk id="37" creationId="{A20AF199-99C2-4569-9CAF-24514AE5E82A}"/>
          </ac:spMkLst>
        </pc:spChg>
        <pc:spChg chg="add del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41" creationId="{27427488-068E-4B55-AC8D-CD070B8CD46D}"/>
          </ac:spMkLst>
        </pc:spChg>
        <pc:spChg chg="add del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43" creationId="{E6A0E474-BC1B-4020-8F1C-5DB17CF64AD3}"/>
          </ac:spMkLst>
        </pc:spChg>
        <pc:spChg chg="add del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44" creationId="{A20AF199-99C2-4569-9CAF-24514AE5E82A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49" creationId="{362D44EE-C852-4460-B8B5-C4F2BC20510C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51" creationId="{658970D8-8D1D-4B5C-894B-E871CC86543D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53" creationId="{F227E5B6-9132-43CA-B503-37A18562ADF2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55" creationId="{03C2051E-A88D-48E5-BACF-AAED17892722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57" creationId="{7821A508-2985-4905-874A-527429BAABFA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59" creationId="{D2929CB1-0E3C-4B2D-ADC5-0154FB33BA44}"/>
          </ac:spMkLst>
        </pc:spChg>
        <pc:spChg chg="add del">
          <ac:chgData name="Virginie Carlassara" userId="5f35d78d-59b4-4c6b-b039-63c2238f5b77" providerId="ADAL" clId="{4F500CC2-D75B-46A8-A2F0-966665197223}" dt="2023-09-22T08:20:56.490" v="4513" actId="26606"/>
          <ac:spMkLst>
            <pc:docMk/>
            <pc:sldMk cId="3925198505" sldId="267"/>
            <ac:spMk id="61" creationId="{5F2F0C84-BE8C-4DC2-A6D3-30349A801D5C}"/>
          </ac:spMkLst>
        </pc:spChg>
        <pc:spChg chg="add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63" creationId="{27427488-068E-4B55-AC8D-CD070B8CD46D}"/>
          </ac:spMkLst>
        </pc:spChg>
        <pc:spChg chg="add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66" creationId="{44D26783-C1CA-4BE1-9D40-3EA516AE3E0E}"/>
          </ac:spMkLst>
        </pc:spChg>
        <pc:spChg chg="add">
          <ac:chgData name="Virginie Carlassara" userId="5f35d78d-59b4-4c6b-b039-63c2238f5b77" providerId="ADAL" clId="{4F500CC2-D75B-46A8-A2F0-966665197223}" dt="2023-09-22T08:20:56.511" v="4514" actId="26606"/>
          <ac:spMkLst>
            <pc:docMk/>
            <pc:sldMk cId="3925198505" sldId="267"/>
            <ac:spMk id="67" creationId="{A20AF199-99C2-4569-9CAF-24514AE5E82A}"/>
          </ac:spMkLst>
        </pc:spChg>
        <pc:grpChg chg="add del">
          <ac:chgData name="Virginie Carlassara" userId="5f35d78d-59b4-4c6b-b039-63c2238f5b77" providerId="ADAL" clId="{4F500CC2-D75B-46A8-A2F0-966665197223}" dt="2023-09-22T08:19:58.830" v="4508" actId="26606"/>
          <ac:grpSpMkLst>
            <pc:docMk/>
            <pc:sldMk cId="3925198505" sldId="267"/>
            <ac:grpSpMk id="31" creationId="{31460D47-75CD-497D-BC88-FA41997D2E49}"/>
          </ac:grpSpMkLst>
        </pc:grpChg>
        <pc:grpChg chg="add del">
          <ac:chgData name="Virginie Carlassara" userId="5f35d78d-59b4-4c6b-b039-63c2238f5b77" providerId="ADAL" clId="{4F500CC2-D75B-46A8-A2F0-966665197223}" dt="2023-09-22T08:20:56.511" v="4514" actId="26606"/>
          <ac:grpSpMkLst>
            <pc:docMk/>
            <pc:sldMk cId="3925198505" sldId="267"/>
            <ac:grpSpMk id="42" creationId="{31460D47-75CD-497D-BC88-FA41997D2E49}"/>
          </ac:grpSpMkLst>
        </pc:grpChg>
        <pc:grpChg chg="add">
          <ac:chgData name="Virginie Carlassara" userId="5f35d78d-59b4-4c6b-b039-63c2238f5b77" providerId="ADAL" clId="{4F500CC2-D75B-46A8-A2F0-966665197223}" dt="2023-09-22T08:20:56.511" v="4514" actId="26606"/>
          <ac:grpSpMkLst>
            <pc:docMk/>
            <pc:sldMk cId="3925198505" sldId="267"/>
            <ac:grpSpMk id="64" creationId="{6CEC401A-BC46-41FC-AD55-F7810C3CFA9A}"/>
          </ac:grpSpMkLst>
        </pc:grpChg>
        <pc:picChg chg="ord">
          <ac:chgData name="Virginie Carlassara" userId="5f35d78d-59b4-4c6b-b039-63c2238f5b77" providerId="ADAL" clId="{4F500CC2-D75B-46A8-A2F0-966665197223}" dt="2023-09-22T08:19:34.365" v="4506" actId="26606"/>
          <ac:picMkLst>
            <pc:docMk/>
            <pc:sldMk cId="3925198505" sldId="267"/>
            <ac:picMk id="4" creationId="{100DA807-D5D7-E231-51CC-43A86897A8A1}"/>
          </ac:picMkLst>
        </pc:picChg>
        <pc:picChg chg="add del mod">
          <ac:chgData name="Virginie Carlassara" userId="5f35d78d-59b4-4c6b-b039-63c2238f5b77" providerId="ADAL" clId="{4F500CC2-D75B-46A8-A2F0-966665197223}" dt="2023-09-22T08:19:15.027" v="4505" actId="478"/>
          <ac:picMkLst>
            <pc:docMk/>
            <pc:sldMk cId="3925198505" sldId="267"/>
            <ac:picMk id="5" creationId="{E1C0F306-3496-2DB9-3F19-4FE8632A18F1}"/>
          </ac:picMkLst>
        </pc:picChg>
        <pc:picChg chg="add mod">
          <ac:chgData name="Virginie Carlassara" userId="5f35d78d-59b4-4c6b-b039-63c2238f5b77" providerId="ADAL" clId="{4F500CC2-D75B-46A8-A2F0-966665197223}" dt="2023-09-22T08:20:56.511" v="4514" actId="26606"/>
          <ac:picMkLst>
            <pc:docMk/>
            <pc:sldMk cId="3925198505" sldId="267"/>
            <ac:picMk id="7" creationId="{9E210D4C-2501-4023-93EE-884971747CDE}"/>
          </ac:picMkLst>
        </pc:picChg>
        <pc:cxnChg chg="add del">
          <ac:chgData name="Virginie Carlassara" userId="5f35d78d-59b4-4c6b-b039-63c2238f5b77" providerId="ADAL" clId="{4F500CC2-D75B-46A8-A2F0-966665197223}" dt="2023-09-22T08:20:11.303" v="4510" actId="26606"/>
          <ac:cxnSpMkLst>
            <pc:docMk/>
            <pc:sldMk cId="3925198505" sldId="267"/>
            <ac:cxnSpMk id="39" creationId="{33193FD5-6A49-7562-EA76-F15D42E15804}"/>
          </ac:cxnSpMkLst>
        </pc:cxnChg>
      </pc:sldChg>
      <pc:sldChg chg="addSp modSp add mod ord">
        <pc:chgData name="Virginie Carlassara" userId="5f35d78d-59b4-4c6b-b039-63c2238f5b77" providerId="ADAL" clId="{4F500CC2-D75B-46A8-A2F0-966665197223}" dt="2023-09-15T16:54:31.142" v="4477" actId="6549"/>
        <pc:sldMkLst>
          <pc:docMk/>
          <pc:sldMk cId="2548863434" sldId="268"/>
        </pc:sldMkLst>
        <pc:spChg chg="mod">
          <ac:chgData name="Virginie Carlassara" userId="5f35d78d-59b4-4c6b-b039-63c2238f5b77" providerId="ADAL" clId="{4F500CC2-D75B-46A8-A2F0-966665197223}" dt="2023-09-08T13:14:21.661" v="1805" actId="3626"/>
          <ac:spMkLst>
            <pc:docMk/>
            <pc:sldMk cId="2548863434" sldId="268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16:54:31.142" v="4477" actId="6549"/>
          <ac:spMkLst>
            <pc:docMk/>
            <pc:sldMk cId="2548863434" sldId="268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9:03:23.439" v="4122" actId="1076"/>
          <ac:picMkLst>
            <pc:docMk/>
            <pc:sldMk cId="2548863434" sldId="268"/>
            <ac:picMk id="3" creationId="{93C1294C-6C42-E79F-A664-68793FA430B6}"/>
          </ac:picMkLst>
        </pc:picChg>
      </pc:sldChg>
      <pc:sldChg chg="addSp delSp modSp add mod ord">
        <pc:chgData name="Virginie Carlassara" userId="5f35d78d-59b4-4c6b-b039-63c2238f5b77" providerId="ADAL" clId="{4F500CC2-D75B-46A8-A2F0-966665197223}" dt="2023-09-15T16:54:52.375" v="4484" actId="5793"/>
        <pc:sldMkLst>
          <pc:docMk/>
          <pc:sldMk cId="4208343204" sldId="269"/>
        </pc:sldMkLst>
        <pc:spChg chg="mod">
          <ac:chgData name="Virginie Carlassara" userId="5f35d78d-59b4-4c6b-b039-63c2238f5b77" providerId="ADAL" clId="{4F500CC2-D75B-46A8-A2F0-966665197223}" dt="2023-09-08T12:56:48.255" v="1592" actId="20577"/>
          <ac:spMkLst>
            <pc:docMk/>
            <pc:sldMk cId="4208343204" sldId="269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16:54:52.375" v="4484" actId="5793"/>
          <ac:spMkLst>
            <pc:docMk/>
            <pc:sldMk cId="4208343204" sldId="269"/>
            <ac:spMk id="4" creationId="{94956A45-8025-6AD9-362D-CE2456273738}"/>
          </ac:spMkLst>
        </pc:spChg>
        <pc:picChg chg="add mod ord">
          <ac:chgData name="Virginie Carlassara" userId="5f35d78d-59b4-4c6b-b039-63c2238f5b77" providerId="ADAL" clId="{4F500CC2-D75B-46A8-A2F0-966665197223}" dt="2023-09-15T08:22:48.143" v="3188" actId="167"/>
          <ac:picMkLst>
            <pc:docMk/>
            <pc:sldMk cId="4208343204" sldId="269"/>
            <ac:picMk id="3" creationId="{AAF7CB22-5A04-15EA-BD4B-37C257FC7BC7}"/>
          </ac:picMkLst>
        </pc:picChg>
        <pc:picChg chg="add del">
          <ac:chgData name="Virginie Carlassara" userId="5f35d78d-59b4-4c6b-b039-63c2238f5b77" providerId="ADAL" clId="{4F500CC2-D75B-46A8-A2F0-966665197223}" dt="2023-09-15T08:22:42.654" v="3187" actId="478"/>
          <ac:picMkLst>
            <pc:docMk/>
            <pc:sldMk cId="4208343204" sldId="269"/>
            <ac:picMk id="5" creationId="{720CAA4F-160C-AF59-2EE9-F3A82E423B3D}"/>
          </ac:picMkLst>
        </pc:picChg>
        <pc:picChg chg="add mod">
          <ac:chgData name="Virginie Carlassara" userId="5f35d78d-59b4-4c6b-b039-63c2238f5b77" providerId="ADAL" clId="{4F500CC2-D75B-46A8-A2F0-966665197223}" dt="2023-09-15T09:03:50.167" v="4124" actId="1076"/>
          <ac:picMkLst>
            <pc:docMk/>
            <pc:sldMk cId="4208343204" sldId="269"/>
            <ac:picMk id="7" creationId="{DDC7AD82-B9A5-1352-D93F-E2620099C1DE}"/>
          </ac:picMkLst>
        </pc:picChg>
      </pc:sldChg>
      <pc:sldChg chg="addSp modSp add mod ord">
        <pc:chgData name="Virginie Carlassara" userId="5f35d78d-59b4-4c6b-b039-63c2238f5b77" providerId="ADAL" clId="{4F500CC2-D75B-46A8-A2F0-966665197223}" dt="2023-10-06T14:22:40.553" v="4847" actId="20577"/>
        <pc:sldMkLst>
          <pc:docMk/>
          <pc:sldMk cId="4209511314" sldId="270"/>
        </pc:sldMkLst>
        <pc:spChg chg="mod">
          <ac:chgData name="Virginie Carlassara" userId="5f35d78d-59b4-4c6b-b039-63c2238f5b77" providerId="ADAL" clId="{4F500CC2-D75B-46A8-A2F0-966665197223}" dt="2023-10-06T14:22:40.553" v="4847" actId="20577"/>
          <ac:spMkLst>
            <pc:docMk/>
            <pc:sldMk cId="4209511314" sldId="270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10-04T15:50:54.098" v="4842" actId="20577"/>
          <ac:spMkLst>
            <pc:docMk/>
            <pc:sldMk cId="4209511314" sldId="270"/>
            <ac:spMk id="4" creationId="{94956A45-8025-6AD9-362D-CE2456273738}"/>
          </ac:spMkLst>
        </pc:spChg>
        <pc:picChg chg="add mod ord">
          <ac:chgData name="Virginie Carlassara" userId="5f35d78d-59b4-4c6b-b039-63c2238f5b77" providerId="ADAL" clId="{4F500CC2-D75B-46A8-A2F0-966665197223}" dt="2023-09-15T09:04:49.656" v="4129" actId="1076"/>
          <ac:picMkLst>
            <pc:docMk/>
            <pc:sldMk cId="4209511314" sldId="270"/>
            <ac:picMk id="3" creationId="{85CB617D-AB9D-98CB-7A11-E25D02F55046}"/>
          </ac:picMkLst>
        </pc:picChg>
      </pc:sldChg>
      <pc:sldChg chg="addSp modSp add mod ord">
        <pc:chgData name="Virginie Carlassara" userId="5f35d78d-59b4-4c6b-b039-63c2238f5b77" providerId="ADAL" clId="{4F500CC2-D75B-46A8-A2F0-966665197223}" dt="2023-09-15T17:02:15.130" v="4503" actId="313"/>
        <pc:sldMkLst>
          <pc:docMk/>
          <pc:sldMk cId="1665570034" sldId="271"/>
        </pc:sldMkLst>
        <pc:spChg chg="mod">
          <ac:chgData name="Virginie Carlassara" userId="5f35d78d-59b4-4c6b-b039-63c2238f5b77" providerId="ADAL" clId="{4F500CC2-D75B-46A8-A2F0-966665197223}" dt="2023-09-15T17:01:33.569" v="4494" actId="20578"/>
          <ac:spMkLst>
            <pc:docMk/>
            <pc:sldMk cId="1665570034" sldId="271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15T17:02:15.130" v="4503" actId="313"/>
          <ac:spMkLst>
            <pc:docMk/>
            <pc:sldMk cId="1665570034" sldId="271"/>
            <ac:spMk id="4" creationId="{94956A45-8025-6AD9-362D-CE2456273738}"/>
          </ac:spMkLst>
        </pc:spChg>
        <pc:picChg chg="add mod">
          <ac:chgData name="Virginie Carlassara" userId="5f35d78d-59b4-4c6b-b039-63c2238f5b77" providerId="ADAL" clId="{4F500CC2-D75B-46A8-A2F0-966665197223}" dt="2023-09-15T09:06:10.479" v="4135" actId="1076"/>
          <ac:picMkLst>
            <pc:docMk/>
            <pc:sldMk cId="1665570034" sldId="271"/>
            <ac:picMk id="3" creationId="{A2227538-A9DF-8F07-FE87-EF372AB1D800}"/>
          </ac:picMkLst>
        </pc:picChg>
      </pc:sldChg>
      <pc:sldChg chg="modSp add mod">
        <pc:chgData name="Virginie Carlassara" userId="5f35d78d-59b4-4c6b-b039-63c2238f5b77" providerId="ADAL" clId="{4F500CC2-D75B-46A8-A2F0-966665197223}" dt="2023-10-06T14:31:05.585" v="4851" actId="255"/>
        <pc:sldMkLst>
          <pc:docMk/>
          <pc:sldMk cId="4069963248" sldId="272"/>
        </pc:sldMkLst>
        <pc:spChg chg="mod">
          <ac:chgData name="Virginie Carlassara" userId="5f35d78d-59b4-4c6b-b039-63c2238f5b77" providerId="ADAL" clId="{4F500CC2-D75B-46A8-A2F0-966665197223}" dt="2023-09-08T12:59:24.026" v="1745" actId="20577"/>
          <ac:spMkLst>
            <pc:docMk/>
            <pc:sldMk cId="4069963248" sldId="272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10-06T14:31:05.585" v="4851" actId="255"/>
          <ac:spMkLst>
            <pc:docMk/>
            <pc:sldMk cId="4069963248" sldId="272"/>
            <ac:spMk id="4" creationId="{94956A45-8025-6AD9-362D-CE2456273738}"/>
          </ac:spMkLst>
        </pc:spChg>
      </pc:sldChg>
      <pc:sldChg chg="modSp add mod">
        <pc:chgData name="Virginie Carlassara" userId="5f35d78d-59b4-4c6b-b039-63c2238f5b77" providerId="ADAL" clId="{4F500CC2-D75B-46A8-A2F0-966665197223}" dt="2023-09-26T09:38:02.438" v="4681" actId="20577"/>
        <pc:sldMkLst>
          <pc:docMk/>
          <pc:sldMk cId="3152561335" sldId="273"/>
        </pc:sldMkLst>
        <pc:spChg chg="mod">
          <ac:chgData name="Virginie Carlassara" userId="5f35d78d-59b4-4c6b-b039-63c2238f5b77" providerId="ADAL" clId="{4F500CC2-D75B-46A8-A2F0-966665197223}" dt="2023-09-15T07:09:07.258" v="2046" actId="6549"/>
          <ac:spMkLst>
            <pc:docMk/>
            <pc:sldMk cId="3152561335" sldId="273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09-26T09:38:02.438" v="4681" actId="20577"/>
          <ac:spMkLst>
            <pc:docMk/>
            <pc:sldMk cId="3152561335" sldId="273"/>
            <ac:spMk id="4" creationId="{94956A45-8025-6AD9-362D-CE2456273738}"/>
          </ac:spMkLst>
        </pc:spChg>
      </pc:sldChg>
      <pc:sldChg chg="modSp add mod modAnim chgLayout">
        <pc:chgData name="Virginie Carlassara" userId="5f35d78d-59b4-4c6b-b039-63c2238f5b77" providerId="ADAL" clId="{4F500CC2-D75B-46A8-A2F0-966665197223}" dt="2023-09-26T09:35:25.177" v="4639" actId="20577"/>
        <pc:sldMkLst>
          <pc:docMk/>
          <pc:sldMk cId="165937326" sldId="274"/>
        </pc:sldMkLst>
        <pc:spChg chg="mod ord">
          <ac:chgData name="Virginie Carlassara" userId="5f35d78d-59b4-4c6b-b039-63c2238f5b77" providerId="ADAL" clId="{4F500CC2-D75B-46A8-A2F0-966665197223}" dt="2023-09-15T12:06:00.883" v="4389" actId="20577"/>
          <ac:spMkLst>
            <pc:docMk/>
            <pc:sldMk cId="165937326" sldId="274"/>
            <ac:spMk id="2" creationId="{BFFCBC79-83E7-0FE4-5EEA-D5A79C8BD3F9}"/>
          </ac:spMkLst>
        </pc:spChg>
        <pc:spChg chg="mod ord">
          <ac:chgData name="Virginie Carlassara" userId="5f35d78d-59b4-4c6b-b039-63c2238f5b77" providerId="ADAL" clId="{4F500CC2-D75B-46A8-A2F0-966665197223}" dt="2023-09-15T12:03:56.839" v="4196" actId="700"/>
          <ac:spMkLst>
            <pc:docMk/>
            <pc:sldMk cId="165937326" sldId="274"/>
            <ac:spMk id="3" creationId="{6AD4DD02-B622-52DC-5EBE-48B18819E537}"/>
          </ac:spMkLst>
        </pc:spChg>
        <pc:spChg chg="mod ord">
          <ac:chgData name="Virginie Carlassara" userId="5f35d78d-59b4-4c6b-b039-63c2238f5b77" providerId="ADAL" clId="{4F500CC2-D75B-46A8-A2F0-966665197223}" dt="2023-09-26T09:35:25.177" v="4639" actId="20577"/>
          <ac:spMkLst>
            <pc:docMk/>
            <pc:sldMk cId="165937326" sldId="274"/>
            <ac:spMk id="4" creationId="{94956A45-8025-6AD9-362D-CE2456273738}"/>
          </ac:spMkLst>
        </pc:spChg>
      </pc:sldChg>
      <pc:sldChg chg="delSp modSp add mod">
        <pc:chgData name="Virginie Carlassara" userId="5f35d78d-59b4-4c6b-b039-63c2238f5b77" providerId="ADAL" clId="{4F500CC2-D75B-46A8-A2F0-966665197223}" dt="2023-10-04T13:17:21.951" v="4840" actId="255"/>
        <pc:sldMkLst>
          <pc:docMk/>
          <pc:sldMk cId="3303205904" sldId="275"/>
        </pc:sldMkLst>
        <pc:spChg chg="mod">
          <ac:chgData name="Virginie Carlassara" userId="5f35d78d-59b4-4c6b-b039-63c2238f5b77" providerId="ADAL" clId="{4F500CC2-D75B-46A8-A2F0-966665197223}" dt="2023-09-26T12:52:11.802" v="4740" actId="6549"/>
          <ac:spMkLst>
            <pc:docMk/>
            <pc:sldMk cId="3303205904" sldId="275"/>
            <ac:spMk id="2" creationId="{BFFCBC79-83E7-0FE4-5EEA-D5A79C8BD3F9}"/>
          </ac:spMkLst>
        </pc:spChg>
        <pc:spChg chg="mod">
          <ac:chgData name="Virginie Carlassara" userId="5f35d78d-59b4-4c6b-b039-63c2238f5b77" providerId="ADAL" clId="{4F500CC2-D75B-46A8-A2F0-966665197223}" dt="2023-10-04T13:16:22.762" v="4835" actId="255"/>
          <ac:spMkLst>
            <pc:docMk/>
            <pc:sldMk cId="3303205904" sldId="275"/>
            <ac:spMk id="4" creationId="{94956A45-8025-6AD9-362D-CE2456273738}"/>
          </ac:spMkLst>
        </pc:spChg>
        <pc:spChg chg="mod">
          <ac:chgData name="Virginie Carlassara" userId="5f35d78d-59b4-4c6b-b039-63c2238f5b77" providerId="ADAL" clId="{4F500CC2-D75B-46A8-A2F0-966665197223}" dt="2023-10-04T13:17:21.951" v="4840" actId="255"/>
          <ac:spMkLst>
            <pc:docMk/>
            <pc:sldMk cId="3303205904" sldId="275"/>
            <ac:spMk id="7" creationId="{C57623F1-D876-0DA6-3F10-D710D9475BCB}"/>
          </ac:spMkLst>
        </pc:spChg>
        <pc:picChg chg="del">
          <ac:chgData name="Virginie Carlassara" userId="5f35d78d-59b4-4c6b-b039-63c2238f5b77" providerId="ADAL" clId="{4F500CC2-D75B-46A8-A2F0-966665197223}" dt="2023-09-26T12:52:22.078" v="4742" actId="478"/>
          <ac:picMkLst>
            <pc:docMk/>
            <pc:sldMk cId="3303205904" sldId="275"/>
            <ac:picMk id="3" creationId="{CE529AB0-1B0E-87FC-6FF1-EBC6BEE79C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9671-1C52-4FE6-913E-BAF8D6C7F198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D3E5-4F69-4A1A-A934-E20BD3259D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18229-12B9-2D57-ED2D-6035BD474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4EED3A-E7D6-8C19-D288-EEC71B99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5FBADF-47FA-8BE9-FCF5-1D060181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A253-E913-488E-9EBA-07FB4297AF2F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2DACE7-C2E7-F9BA-A52A-CE7DEC41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77C1E4-3034-81E9-F682-8F1F532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09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44772-318F-0579-751B-F5A996E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DAEF62-ED5E-7FF9-34FB-9A7DF533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0DB1B7-F38A-5CF9-F70B-0FC2B5E8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DF19-E0E1-4C12-BC09-1E0F0AE6B53E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CE281E-3A1A-6D8A-9C85-B7BD4DB0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A95C4-5436-E2B5-BDAB-1AC90EFC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5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935906-C087-CE1D-795F-CA538015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768835-14E2-3C45-C889-18F11A5C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0E430-5E0F-916A-FD86-ADE9DC25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E7AA-8075-4EE7-9CED-CBF11E743CF3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5DFC58-3B6B-FCCD-DB35-484BDB7A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F71DB6-48B2-82E9-CAE2-A43FDD1B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6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710A2-701C-CE09-F1A3-2A7BA282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480DFC-4BBF-5A10-98A9-11BD7966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5EA985-EED5-8741-5BBD-59C74F5F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BF7A-27E1-499B-93D2-EE6F5429F9DB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84A646-D573-821D-14AD-7EFB07DE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498EA-C7BA-D89D-B022-5301230F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7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627D-7635-9B11-806B-FEEAED61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080AE5-1D54-A149-C21C-287279331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6EDA66-0F7F-798A-B266-77F8A09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280D-DB46-4990-B1CE-F129A25B5CF9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287A6E-0D2E-9195-41C8-AE4BC732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4E014-E797-4981-EA99-7551DE5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190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B1DAA-BA67-1FC3-65D0-AFFF98D2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C49A3-1DD8-DA85-41D0-E6E1D2F30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0D255B-C8FD-075E-9479-BCD5896B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163F46-B5D5-A1D3-1AB6-98F1084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028-95B9-4209-B066-19098F7A2394}" type="datetime1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947442-CCB3-F5DD-808A-3FB66047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7A3D29-3753-7D44-327C-29ED40E9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44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92680-B780-3A81-B2C5-49C2F671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9BF9AA-A3EC-2186-F92A-27A3B316F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CF5D6E-1AAA-0029-E052-D1338F8E2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22A9A7-C084-8929-EA2C-92D83856F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FDA0D5-1DE4-57A6-C0AE-EA0E743C8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58A2E8F-0604-B4E0-0BE7-1F4EB869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3551-9693-43BD-BCF4-5C04D4244781}" type="datetime1">
              <a:rPr lang="nl-BE" smtClean="0"/>
              <a:t>6/10/2023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935667-24F5-934E-F476-EAF57ECC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832360-288C-8848-9579-66112E9E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61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6EB00-5851-4F32-47F1-DD65A6D5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822B21-FB42-347B-2795-C630F139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E917-E66E-4040-8B7E-40593AFE41B7}" type="datetime1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D81815-6431-1B70-7115-A96B30F0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42E4CA-5A3B-9368-89A5-8503CE35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2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CCD543-6118-BC8E-9237-C148FA2A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AB68-C77C-405B-BD36-D2F3BEDD5F40}" type="datetime1">
              <a:rPr lang="nl-BE" smtClean="0"/>
              <a:t>6/10/2023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F255F27-AB69-B6AB-50A6-4197596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06A66B-7D83-6864-3FD2-0A94AA52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264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AC99A-601C-AEE8-44E2-9A46C555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45C3D-5E76-5D31-CDCF-EA3C9890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241A6E-2DD8-C49A-3258-99129ED7C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230242-B1A6-55E8-56D1-2A16C1D0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2258-5525-4CC1-8CD0-923590D65CE2}" type="datetime1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76DF0F-C2E0-057F-B837-A880EE29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A5B86C-57B1-3BB0-B026-AAB342E2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76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73B4B-6A08-CE65-91EC-2CD18340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CF8685-08FA-7065-E9D3-58815FC1D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F2F489-A9C8-693A-1C9C-6047A963F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89F141-F0EC-BDB7-98CF-B93E13F0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0B3-2817-48E6-A532-C9354FBBF849}" type="datetime1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A3B370-50C5-430E-7024-3276B04D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E4E7F9-A379-637D-BAFD-19AE9468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73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278798-9E1D-1FA6-A787-1BF00126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D900F-0EA0-A17C-C2CB-ACCE7E1D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35576-CDCB-28FF-015A-9F188EFD7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04C8-040D-49D3-A842-D4BC55AC37AE}" type="datetime1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8C467D-CF71-6C31-B8A6-53ECDA69C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576EEB-87C6-2718-AFB4-4167B910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A742-5035-4DE9-998F-BD6B34AC35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9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jbelin1000seconden.be/menu/tiki-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destilte.be/" TargetMode="External"/><Relationship Id="rId2" Type="http://schemas.openxmlformats.org/officeDocument/2006/relationships/hyperlink" Target="https://www.kuleuven.be/thomas/page/verder-kijk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erknet.be/organisatie/kerknet-academ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organisatie/kerknet-redactie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kerknet.be/kerknet-redactie/audio/zusters-van-de-jacht-op-weg-met-siggersigge-sputnik-en-oxo" TargetMode="External"/><Relationship Id="rId4" Type="http://schemas.openxmlformats.org/officeDocument/2006/relationships/hyperlink" Target="https://www.kerknet.be/kerknet-redactie/audio/abdij-westvleteren-god-begin-en-ein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minicains.fr/proposition/prier-dans-la-vil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ddenonderwe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jbelcitaat.be/" TargetMode="External"/><Relationship Id="rId2" Type="http://schemas.openxmlformats.org/officeDocument/2006/relationships/hyperlink" Target="https://www.gewijderuim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minicains.fr/proposition/prier-dans-la-ville/" TargetMode="External"/><Relationship Id="rId4" Type="http://schemas.openxmlformats.org/officeDocument/2006/relationships/hyperlink" Target="https://biddenonderweg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zusters-bernardinnen/inspiratie/lezingen-en-overwegingen-zondagslezingen-jaar" TargetMode="External"/><Relationship Id="rId2" Type="http://schemas.openxmlformats.org/officeDocument/2006/relationships/hyperlink" Target="https://www.kerknet.be/bijbeldienst-bisdom-brugge-vzw/inspiratie/cyclus-zesentwintigste-zondag-door-het-jaar?microsite=144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bleprojec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erwoorddienst.nl/" TargetMode="External"/><Relationship Id="rId2" Type="http://schemas.openxmlformats.org/officeDocument/2006/relationships/hyperlink" Target="https://www.geloventhuis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Ax_f9sx6Oj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ccv-brugge/informatie/digitaal-aanbod-op-weg-naar-het-vormsel-bidden" TargetMode="External"/><Relationship Id="rId2" Type="http://schemas.openxmlformats.org/officeDocument/2006/relationships/hyperlink" Target="https://www.kerknet.be/organisatie/catechese-bisdom-brug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kerknet.be/graag-samen/collectie/ik-ben-graag-samen-en-zoek-inspiratie-voor-mijn-gezin" TargetMode="External"/><Relationship Id="rId7" Type="http://schemas.openxmlformats.org/officeDocument/2006/relationships/hyperlink" Target="https://www.kerknet.be/graag-samen/artikel/evangelie-van-nu-zondag-voor-kinderen-mosterdzaadjes?microsite=14252" TargetMode="External"/><Relationship Id="rId2" Type="http://schemas.openxmlformats.org/officeDocument/2006/relationships/hyperlink" Target="https://www.kerknet.be/organisatie/graag-sam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rknet.be/graag-samen/artikel/het-geheim-van-hildegard-samen-op-speurtocht-het-bos" TargetMode="External"/><Relationship Id="rId5" Type="http://schemas.openxmlformats.org/officeDocument/2006/relationships/hyperlink" Target="https://www.kerknet.be/graag-samen/artikel/je-bent-geliefd-%E2%80%93-een-spel-voor-jong-en-oud-samen" TargetMode="External"/><Relationship Id="rId4" Type="http://schemas.openxmlformats.org/officeDocument/2006/relationships/hyperlink" Target="https://www.kerknet.be/graag-samen/collectie/ik-ben-graag-samen-en-zoek-inspiratie-voor-mijn-gemeenschap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euven.be/thomas/page/pastoraal/" TargetMode="External"/><Relationship Id="rId2" Type="http://schemas.openxmlformats.org/officeDocument/2006/relationships/hyperlink" Target="https://www.kuleuven.be/thomas/page/algemeen/#algeme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://www.bijbeldidactiek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5D9F1E-794B-52F1-95D2-4AFD77D4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90" y="320231"/>
            <a:ext cx="2836567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F3266FA-59FE-7B81-86B0-F98618B7D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33260"/>
            <a:ext cx="10640754" cy="989617"/>
          </a:xfrm>
        </p:spPr>
        <p:txBody>
          <a:bodyPr anchor="b">
            <a:normAutofit fontScale="90000"/>
          </a:bodyPr>
          <a:lstStyle/>
          <a:p>
            <a:r>
              <a:rPr lang="nl-BE" sz="4000" dirty="0">
                <a:solidFill>
                  <a:schemeClr val="tx2"/>
                </a:solidFill>
              </a:rPr>
              <a:t>Op verkenning in het online catechese aanbod voor kinderen en volwassenen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2791C7-D3FD-7FAD-D631-EC960B913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802342"/>
            <a:ext cx="9163757" cy="771759"/>
          </a:xfrm>
        </p:spPr>
        <p:txBody>
          <a:bodyPr anchor="ctr">
            <a:normAutofit/>
          </a:bodyPr>
          <a:lstStyle/>
          <a:p>
            <a:r>
              <a:rPr lang="nl-BE" sz="2000" dirty="0">
                <a:solidFill>
                  <a:schemeClr val="tx2"/>
                </a:solidFill>
              </a:rPr>
              <a:t>Geestig, 7 oktober 2023 </a:t>
            </a:r>
          </a:p>
          <a:p>
            <a:r>
              <a:rPr lang="nl-BE" sz="2000" dirty="0">
                <a:solidFill>
                  <a:schemeClr val="tx2"/>
                </a:solidFill>
              </a:rPr>
              <a:t>Virginie Carlassara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54BE50-6B8D-26B9-E800-834A8B15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39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Bijbelin1000seconden.be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Laagdrempelige toegang tot zondagslezingen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Voor leerkrachten en catechisten maar ook voor grootouders en kleinkinderen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57623F1-D876-0DA6-3F10-D710D9475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Elk </a:t>
            </a:r>
            <a:r>
              <a:rPr lang="nl-BE" dirty="0" err="1"/>
              <a:t>bijbelboek</a:t>
            </a:r>
            <a:r>
              <a:rPr lang="nl-BE" dirty="0"/>
              <a:t> &amp;perikoop:</a:t>
            </a:r>
          </a:p>
          <a:p>
            <a:pPr lvl="1"/>
            <a:r>
              <a:rPr lang="nl-BE" dirty="0"/>
              <a:t>De tekst (in gewone taal/bij de tijd)</a:t>
            </a:r>
          </a:p>
          <a:p>
            <a:pPr lvl="1"/>
            <a:r>
              <a:rPr lang="nl-BE" dirty="0"/>
              <a:t>Bij de tekst (OT/context)</a:t>
            </a:r>
          </a:p>
          <a:p>
            <a:pPr lvl="1"/>
            <a:r>
              <a:rPr lang="nl-BE" dirty="0"/>
              <a:t>Suggesties:</a:t>
            </a:r>
          </a:p>
          <a:p>
            <a:pPr lvl="2"/>
            <a:r>
              <a:rPr lang="nl-BE" dirty="0"/>
              <a:t>Voor kleine/grote kinderen</a:t>
            </a:r>
          </a:p>
          <a:p>
            <a:pPr lvl="2"/>
            <a:r>
              <a:rPr lang="nl-BE" dirty="0"/>
              <a:t>Voor jongeren</a:t>
            </a:r>
          </a:p>
          <a:p>
            <a:pPr lvl="1"/>
            <a:r>
              <a:rPr lang="nl-BE" dirty="0"/>
              <a:t>Bijbel en kunst</a:t>
            </a:r>
          </a:p>
          <a:p>
            <a:pPr lvl="1"/>
            <a:r>
              <a:rPr lang="nl-BE" dirty="0"/>
              <a:t>Overwegingen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Seizoenkaarten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779447-40DC-8618-5267-3E87500B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512" y="41644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529AB0-1B0E-87FC-6FF1-EBC6BEE79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5462588"/>
            <a:ext cx="5191125" cy="7143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2AEB71-88B8-45D0-4DAC-E40993A4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78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44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Verderkijken.org</a:t>
            </a:r>
            <a:endParaRPr lang="nl-BE" sz="4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Korte videoverhalen met bijzonder potentieel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57623F1-D876-0DA6-3F10-D710D9475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4400" b="1" dirty="0">
                <a:solidFill>
                  <a:schemeClr val="accent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Startdestilte.be</a:t>
            </a:r>
            <a:r>
              <a:rPr lang="nl-BE" sz="4400" b="1" dirty="0">
                <a:solidFill>
                  <a:schemeClr val="accent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dirty="0"/>
              <a:t>Jonge mensen inwijden in uiteenlopende meditatie- en gebedstechnieken, op een speelse en ervaringsgerichte wijze</a:t>
            </a:r>
            <a:endParaRPr lang="nl-BE" dirty="0"/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779447-40DC-8618-5267-3E87500B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512" y="416443"/>
            <a:ext cx="920576" cy="97544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2AEB71-88B8-45D0-4DAC-E40993A4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20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4" name="Group 50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52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Freeform: Shape 54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7" name="Rectangle 5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5BB744-6B4B-1746-CDBE-B6617B2B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676401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DEEL 2. </a:t>
            </a:r>
            <a:br>
              <a:rPr lang="en-US" sz="4800"/>
            </a:br>
            <a:r>
              <a:rPr lang="en-US" sz="4800"/>
              <a:t>AANBOD VOOR VOLWASSENEN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5C8CF-1BF2-FF78-8C51-CEFA4342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4267200"/>
            <a:ext cx="4495801" cy="9144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>
              <a:solidFill>
                <a:schemeClr val="tx1">
                  <a:alpha val="55000"/>
                </a:schemeClr>
              </a:solidFill>
            </a:endParaRPr>
          </a:p>
          <a:p>
            <a:endParaRPr lang="en-US" sz="3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210D4C-2501-4023-93EE-884971747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67" r="7876" b="-1"/>
          <a:stretch/>
        </p:blipFill>
        <p:spPr>
          <a:xfrm>
            <a:off x="6619874" y="990598"/>
            <a:ext cx="4657726" cy="48768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F62F00-0290-2D4C-24FA-5A6D8E3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1CDA742-5035-4DE9-998F-BD6B34AC35EB}" type="slidenum">
              <a:rPr lang="en-US" sz="1000" smtClean="0">
                <a:solidFill>
                  <a:srgbClr val="000000">
                    <a:alpha val="7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rgbClr val="000000">
                  <a:alpha val="70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0DA807-D5D7-E231-51CC-43A86897A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435" y="172428"/>
            <a:ext cx="92057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 err="1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Kerknet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-academie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3E3E3E"/>
                </a:solidFill>
                <a:latin typeface="Open Sans" panose="020B0606030504020204" pitchFamily="34" charset="0"/>
              </a:rPr>
              <a:t> </a:t>
            </a:r>
            <a:r>
              <a:rPr lang="nl-NL" sz="2400" dirty="0">
                <a:solidFill>
                  <a:srgbClr val="3E3E3E"/>
                </a:solidFill>
              </a:rPr>
              <a:t>Online cursussen: korte lessen met gratis toegang na inschrijving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E3E3E"/>
                </a:solidFill>
              </a:rPr>
              <a:t>Over inhoud, over vaardigheden, over figuren (bv. </a:t>
            </a:r>
            <a:r>
              <a:rPr lang="nl-NL" sz="2000" dirty="0" err="1">
                <a:solidFill>
                  <a:srgbClr val="3E3E3E"/>
                </a:solidFill>
              </a:rPr>
              <a:t>godzoekers</a:t>
            </a:r>
            <a:r>
              <a:rPr lang="nl-NL" sz="2000" dirty="0">
                <a:solidFill>
                  <a:srgbClr val="3E3E3E"/>
                </a:solidFill>
              </a:rPr>
              <a:t>, spirituele meesters, heilige vrouwen, boodschappen van de paus)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Audiomeditaties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</a:t>
            </a:r>
            <a:r>
              <a:rPr lang="nl-NL" sz="2400" dirty="0">
                <a:solidFill>
                  <a:srgbClr val="3E3E3E"/>
                </a:solidFill>
              </a:rPr>
              <a:t>L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eerzame quiz-en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Leren bidden met de Bijbel</a:t>
            </a:r>
            <a:endParaRPr lang="nl-NL" sz="2400" dirty="0">
              <a:solidFill>
                <a:srgbClr val="3E3E3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Geloof in beeld, bv. over kunstgeschiedenis of NT in schilderijen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Maria in persoonlijk leven (verwerkingstips, boeken, fotoreeks)</a:t>
            </a:r>
            <a:endParaRPr lang="nl-NL" sz="2400" dirty="0">
              <a:solidFill>
                <a:srgbClr val="3E3E3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2400" dirty="0">
              <a:solidFill>
                <a:srgbClr val="3E3E3E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3E3E3E"/>
                </a:solidFill>
              </a:rPr>
              <a:t>-&gt; Enorm aanbod aan geloofsverdieping! 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C1294C-6C42-E79F-A664-68793FA43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517"/>
            <a:ext cx="1333500" cy="16287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0941BC-6F68-12EC-C105-71F7CF03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886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F7CB22-5A04-15EA-BD4B-37C257FC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990" y="3271935"/>
            <a:ext cx="1181586" cy="1181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 err="1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Kerknet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-redactie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3E3E3E"/>
                </a:solidFill>
              </a:rPr>
              <a:t>Door p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rofessionals die aan de slag zijn als redacteur, designer, beeldredacteur, videoproducer of informatiearchitect, ook vaste </a:t>
            </a:r>
            <a:r>
              <a:rPr lang="nl-NL" sz="2400" b="0" i="0" dirty="0" err="1">
                <a:solidFill>
                  <a:srgbClr val="3E3E3E"/>
                </a:solidFill>
                <a:effectLst/>
              </a:rPr>
              <a:t>bloggers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en occasionele auteurs.</a:t>
            </a:r>
            <a:endParaRPr lang="nl-NL" sz="2400" dirty="0">
              <a:solidFill>
                <a:srgbClr val="3E3E3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Audiodocumentaires: </a:t>
            </a:r>
            <a:r>
              <a:rPr lang="nl-NL" sz="2000" i="1" dirty="0">
                <a:solidFill>
                  <a:srgbClr val="3E3E3E"/>
                </a:solidFill>
              </a:rPr>
              <a:t>(via artikels en trefwoord intikken) </a:t>
            </a:r>
          </a:p>
          <a:p>
            <a:pPr marL="0" indent="0">
              <a:buNone/>
            </a:pPr>
            <a:endParaRPr lang="nl-NL" sz="2000" b="0" i="0" u="sng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b="1" i="0" dirty="0">
                <a:solidFill>
                  <a:srgbClr val="3E3E3E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4"/>
              </a:rPr>
              <a:t>Abdij West-Vleteren: God is begin en einde</a:t>
            </a:r>
            <a:endParaRPr lang="nl-NL" b="1" i="0" dirty="0">
              <a:solidFill>
                <a:srgbClr val="3E3E3E"/>
              </a:solidFill>
              <a:effectLst/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endParaRPr lang="nl-NL" sz="2400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Zusters van de jacht - Op weg met </a:t>
            </a:r>
            <a:r>
              <a:rPr lang="nl-NL" b="1" dirty="0" err="1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Siggersigge</a:t>
            </a:r>
            <a:r>
              <a:rPr lang="nl-NL" b="1" dirty="0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, Sputnik en </a:t>
            </a:r>
            <a:r>
              <a:rPr lang="nl-NL" b="1" dirty="0" err="1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Oxo</a:t>
            </a:r>
            <a:endParaRPr lang="nl-BE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rgbClr val="3E3E3E"/>
                </a:solidFill>
                <a:latin typeface="Open Sans" panose="020B0606030504020204" pitchFamily="34" charset="0"/>
              </a:rPr>
              <a:t> </a:t>
            </a:r>
            <a:r>
              <a:rPr lang="nl-NL" sz="2400" dirty="0">
                <a:solidFill>
                  <a:srgbClr val="3E3E3E"/>
                </a:solidFill>
              </a:rPr>
              <a:t>5 TV-tips voor de komende dagen, …</a:t>
            </a:r>
            <a:endParaRPr lang="nl-BE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C7AD82-B9A5-1352-D93F-E2620099C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500" y="365125"/>
            <a:ext cx="1333500" cy="1343025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3E0EE0A-6273-CDF6-19D4-59EDD1B3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834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dominicains.fr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: </a:t>
            </a:r>
            <a:r>
              <a:rPr lang="nl-BE" b="1" dirty="0" err="1">
                <a:solidFill>
                  <a:schemeClr val="accent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Prier</a:t>
            </a:r>
            <a:r>
              <a:rPr lang="nl-BE" b="1" dirty="0">
                <a:solidFill>
                  <a:schemeClr val="accent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dans la </a:t>
            </a:r>
            <a:r>
              <a:rPr lang="nl-BE" b="1" dirty="0" err="1">
                <a:solidFill>
                  <a:schemeClr val="accent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ville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Franstalig aanbod met gratis toegang via smartphone of internet</a:t>
            </a:r>
          </a:p>
          <a:p>
            <a:pPr marL="0" indent="0">
              <a:buNone/>
            </a:pPr>
            <a:endParaRPr lang="nl-NL" sz="2400" dirty="0">
              <a:solidFill>
                <a:srgbClr val="3E3E3E"/>
              </a:solidFill>
            </a:endParaRPr>
          </a:p>
          <a:p>
            <a:pPr marL="0" indent="0">
              <a:buNone/>
            </a:pPr>
            <a:r>
              <a:rPr lang="nl-NL" sz="2400" b="0" i="0" dirty="0" err="1">
                <a:solidFill>
                  <a:srgbClr val="3E3E3E"/>
                </a:solidFill>
                <a:effectLst/>
              </a:rPr>
              <a:t>Prier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dans la </a:t>
            </a:r>
            <a:r>
              <a:rPr lang="nl-NL" sz="2400" b="0" i="0" dirty="0" err="1">
                <a:solidFill>
                  <a:srgbClr val="3E3E3E"/>
                </a:solidFill>
                <a:effectLst/>
              </a:rPr>
              <a:t>ville</a:t>
            </a:r>
            <a:endParaRPr lang="nl-NL" sz="2400" b="0" i="0" dirty="0">
              <a:solidFill>
                <a:srgbClr val="3E3E3E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3E3E3E"/>
                </a:solidFill>
              </a:rPr>
              <a:t> dagelijks (gezongen lauden beluisteren)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3E3E3E"/>
                </a:solidFill>
              </a:rPr>
              <a:t> wekelijks (podcast over Bijbellezing)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maandelijks</a:t>
            </a:r>
            <a:r>
              <a:rPr lang="nl-NL" sz="2400" dirty="0">
                <a:solidFill>
                  <a:srgbClr val="3E3E3E"/>
                </a:solidFill>
              </a:rPr>
              <a:t> gebed (leren bidden)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 b="0" i="0" dirty="0">
              <a:solidFill>
                <a:srgbClr val="3E3E3E"/>
              </a:solidFill>
              <a:effectLst/>
            </a:endParaRPr>
          </a:p>
          <a:p>
            <a:pPr marL="0" indent="0">
              <a:buNone/>
            </a:pPr>
            <a:r>
              <a:rPr lang="nl-NL" sz="2400" dirty="0" err="1">
                <a:solidFill>
                  <a:srgbClr val="3E3E3E"/>
                </a:solidFill>
              </a:rPr>
              <a:t>Carème</a:t>
            </a:r>
            <a:r>
              <a:rPr lang="nl-NL" sz="2400" dirty="0">
                <a:solidFill>
                  <a:srgbClr val="3E3E3E"/>
                </a:solidFill>
              </a:rPr>
              <a:t> dans la </a:t>
            </a:r>
            <a:r>
              <a:rPr lang="nl-NL" sz="2400" dirty="0" err="1">
                <a:solidFill>
                  <a:srgbClr val="3E3E3E"/>
                </a:solidFill>
              </a:rPr>
              <a:t>ville</a:t>
            </a:r>
            <a:endParaRPr lang="nl-NL" sz="2400" dirty="0">
              <a:solidFill>
                <a:srgbClr val="3E3E3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Dagelijkse mail met Bijbelcitaat, meditatie v/e zuster of broeder, toelichting bij lezing v/d dag, mee volgen van vespers, delen van getuigenis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5CB617D-AB9D-98CB-7A11-E25D02F55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833687"/>
            <a:ext cx="1809750" cy="18192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E0A68F-C620-0E11-F2B1-68B00071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951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Biddenonderweg.org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3E3E3E"/>
                </a:solidFill>
              </a:rPr>
              <a:t>“Ontdek </a:t>
            </a:r>
            <a:r>
              <a:rPr lang="nl-NL" sz="2400" dirty="0">
                <a:solidFill>
                  <a:srgbClr val="3E3E3E"/>
                </a:solidFill>
              </a:rPr>
              <a:t>Gods aanwezigheid in </a:t>
            </a:r>
            <a:r>
              <a:rPr lang="nl-NL" sz="2400">
                <a:solidFill>
                  <a:srgbClr val="3E3E3E"/>
                </a:solidFill>
              </a:rPr>
              <a:t>jouw leven”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3E3E3E"/>
                </a:solidFill>
              </a:rPr>
              <a:t>Er staat iedere dag een nieuwe gebedspodcast klaar in de Bidden Onderweg-</a:t>
            </a:r>
            <a:r>
              <a:rPr lang="nl-NL" sz="2400" b="1" dirty="0">
                <a:solidFill>
                  <a:srgbClr val="3E3E3E"/>
                </a:solidFill>
              </a:rPr>
              <a:t>app</a:t>
            </a:r>
            <a:r>
              <a:rPr lang="nl-NL" sz="2400" dirty="0">
                <a:solidFill>
                  <a:srgbClr val="3E3E3E"/>
                </a:solidFill>
              </a:rPr>
              <a:t>. Coördinator Nikolaas </a:t>
            </a:r>
            <a:r>
              <a:rPr lang="nl-NL" sz="2400" dirty="0" err="1">
                <a:solidFill>
                  <a:srgbClr val="3E3E3E"/>
                </a:solidFill>
              </a:rPr>
              <a:t>Sintobin</a:t>
            </a:r>
            <a:r>
              <a:rPr lang="nl-NL" sz="2400" dirty="0">
                <a:solidFill>
                  <a:srgbClr val="3E3E3E"/>
                </a:solidFill>
              </a:rPr>
              <a:t>, Jezuïet en internetpastor </a:t>
            </a:r>
          </a:p>
          <a:p>
            <a:pPr marL="0" indent="0">
              <a:buNone/>
            </a:pPr>
            <a:endParaRPr lang="nl-NL" sz="2400" dirty="0">
              <a:solidFill>
                <a:srgbClr val="3E3E3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 Muziek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3E3E3E"/>
                </a:solidFill>
              </a:rPr>
              <a:t> Podcasts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E3E3E"/>
                </a:solidFill>
              </a:rPr>
              <a:t> Dagelijkse lezing, gebed van de dag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E3E3E"/>
                </a:solidFill>
              </a:rPr>
              <a:t>Retraites over thema’s, bv. Bidden met psalmen, met rozenkrans, maar ook: onthaasten, waar 2 samenzijn (over hoe liefdesrelatie in gebed verdiepen) …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3E3E3E"/>
                </a:solidFill>
              </a:rPr>
              <a:t>Bijbel lezen in 1 jaar</a:t>
            </a:r>
            <a:endParaRPr lang="nl-NL" sz="2400" b="0" i="0" dirty="0">
              <a:solidFill>
                <a:srgbClr val="3E3E3E"/>
              </a:solidFill>
              <a:effectLst/>
            </a:endParaRP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2227538-A9DF-8F07-FE87-EF372AB1D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5" y="3171824"/>
            <a:ext cx="1095375" cy="10953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2CE261-FF91-2087-2253-74E0141D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57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Dagelijks gebed online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i="0" dirty="0">
                <a:solidFill>
                  <a:srgbClr val="0070C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GewijdeRuimte.org</a:t>
            </a:r>
            <a:r>
              <a:rPr lang="nl-NL" sz="2400" b="0" i="0" dirty="0">
                <a:solidFill>
                  <a:srgbClr val="3E3E3E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 </a:t>
            </a:r>
            <a:endParaRPr lang="nl-NL" sz="2400" b="0" i="0" dirty="0">
              <a:solidFill>
                <a:srgbClr val="3E3E3E"/>
              </a:solidFill>
              <a:effectLst/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endParaRPr lang="nl-NL" sz="2400" dirty="0">
              <a:solidFill>
                <a:srgbClr val="3E3E3E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nl-NL" sz="3200" b="1" i="0" dirty="0">
                <a:solidFill>
                  <a:srgbClr val="0070C0"/>
                </a:solidFill>
                <a:effectLst/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Bijbelcitaat.be </a:t>
            </a:r>
            <a:endParaRPr lang="nl-BE" dirty="0"/>
          </a:p>
          <a:p>
            <a:pPr marL="0" indent="0">
              <a:buNone/>
            </a:pPr>
            <a:endParaRPr lang="nl-BE" b="1" dirty="0">
              <a:solidFill>
                <a:schemeClr val="accent1">
                  <a:lumMod val="75000"/>
                </a:schemeClr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  <a:hlinkClick r:id="rId4"/>
            </a:endParaRPr>
          </a:p>
          <a:p>
            <a:pPr marL="0" indent="0">
              <a:buNone/>
            </a:pP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4"/>
              </a:rPr>
              <a:t>Biddenonderweg.org</a:t>
            </a:r>
            <a:endParaRPr lang="nl-NL" sz="3200" dirty="0">
              <a:solidFill>
                <a:srgbClr val="3E3E3E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dominicains.fr</a:t>
            </a:r>
            <a:endParaRPr lang="nl-BE" sz="3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068E8AE-E614-C5B5-886B-526DDF82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96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Zondagslezingen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400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3300" dirty="0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Bijbeldienst bisdom Brugge</a:t>
            </a:r>
            <a:endParaRPr lang="nl-NL" sz="3300" dirty="0">
              <a:solidFill>
                <a:srgbClr val="3E3E3E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endParaRPr lang="nl-NL" sz="2400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Zusters </a:t>
            </a:r>
            <a:r>
              <a:rPr lang="nl-NL" sz="3200">
                <a:solidFill>
                  <a:srgbClr val="3E3E3E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Bernardinnen</a:t>
            </a:r>
            <a:endParaRPr lang="nl-NL" sz="3200" dirty="0">
              <a:solidFill>
                <a:srgbClr val="3E3E3E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endParaRPr lang="nl-NL" sz="2400" dirty="0">
              <a:solidFill>
                <a:srgbClr val="3E3E3E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400" b="0" i="0" dirty="0">
                <a:solidFill>
                  <a:srgbClr val="3E3E3E"/>
                </a:solidFill>
                <a:effectLst/>
              </a:rPr>
              <a:t>Zondag 8 oktober 2023: 27</a:t>
            </a:r>
            <a:r>
              <a:rPr lang="nl-NL" sz="2400" b="0" i="0" baseline="30000" dirty="0">
                <a:solidFill>
                  <a:srgbClr val="3E3E3E"/>
                </a:solidFill>
                <a:effectLst/>
              </a:rPr>
              <a:t>e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zondag door het jaar A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AD4DD02-B622-52DC-5EBE-48B18819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56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Online catechese aanbod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400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nl-NL" sz="3600" dirty="0"/>
          </a:p>
          <a:p>
            <a:pPr marL="0" indent="0" algn="ctr">
              <a:buNone/>
            </a:pPr>
            <a:r>
              <a:rPr lang="nl-BE" sz="3600" dirty="0">
                <a:solidFill>
                  <a:srgbClr val="00B05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Bedankt voor uw aandacht </a:t>
            </a:r>
          </a:p>
          <a:p>
            <a:pPr marL="0" indent="0" algn="ctr">
              <a:buNone/>
            </a:pPr>
            <a:r>
              <a:rPr lang="nl-BE" sz="4000" b="1" dirty="0">
                <a:solidFill>
                  <a:srgbClr val="00B05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&amp;</a:t>
            </a:r>
          </a:p>
          <a:p>
            <a:pPr marL="0" indent="0" algn="ctr">
              <a:buNone/>
            </a:pPr>
            <a:r>
              <a:rPr lang="nl-BE" dirty="0">
                <a:solidFill>
                  <a:srgbClr val="00B05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Veel plezier met je ontdekkingen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AD4DD02-B622-52DC-5EBE-48B18819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19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Digitale &amp; sociale media </a:t>
            </a:r>
            <a:r>
              <a:rPr lang="nl-BE" dirty="0"/>
              <a:t>in catechese?				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DD879E9-C88C-5C0D-D963-28DFFA9F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BE" dirty="0"/>
              <a:t>Grote inhaalbeweging, grote investeringen</a:t>
            </a:r>
          </a:p>
          <a:p>
            <a:r>
              <a:rPr lang="nl-BE" dirty="0"/>
              <a:t>Grote rijkdom aan materiaal (audio, video, quiz, meditatie, kunst, cursus, reflecties, getuigenis, gebed, muziek, …)</a:t>
            </a:r>
          </a:p>
          <a:p>
            <a:r>
              <a:rPr lang="nl-BE" dirty="0"/>
              <a:t>Zeer verscheiden media: filmpjes, podcasts, geschreven of ingesproken tekst, diavoorstellingen</a:t>
            </a:r>
          </a:p>
          <a:p>
            <a:r>
              <a:rPr lang="nl-BE" dirty="0"/>
              <a:t>Zeer divers qua pedagogiek</a:t>
            </a:r>
          </a:p>
          <a:p>
            <a:r>
              <a:rPr lang="nl-BE" dirty="0"/>
              <a:t>Onmiddellijk bruikbaar of aanpasbaar aan eigen behoeften</a:t>
            </a:r>
          </a:p>
          <a:p>
            <a:r>
              <a:rPr lang="nl-BE" dirty="0"/>
              <a:t>Bruikbaar op elk moment, vaak gratis (soms aanmaak account)</a:t>
            </a:r>
          </a:p>
          <a:p>
            <a:pPr marL="0" indent="0" algn="ctr">
              <a:buNone/>
            </a:pPr>
            <a:r>
              <a:rPr lang="nl-BE" sz="4000" b="1" i="1" dirty="0">
                <a:solidFill>
                  <a:srgbClr val="FF0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Op verkenning!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D6135CC-80C3-AAEB-DAC0-2E9C153D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560" y="365125"/>
            <a:ext cx="914479" cy="9754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788A8F-482B-9590-0E88-C15996A6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903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BB744-6B4B-1746-CDBE-B6617B2B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DEEL 1. AANBOD VOOR KINDEREN EN JONGEREN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5C8CF-1BF2-FF78-8C51-CEFA4342D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sz="4400" dirty="0"/>
              <a:t>In gezinsverband, klas, parochie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0DA807-D5D7-E231-51CC-43A86897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33077"/>
            <a:ext cx="920576" cy="9754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F5263E-667F-07EA-5886-A4F8B48E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393" y="1020021"/>
            <a:ext cx="2826828" cy="249703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5F956C-67D9-26A7-DB9C-6EE695F6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31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Bibleproject.com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600" dirty="0"/>
              <a:t>! Taalkeuze NL via wereldbolletje rechts bovenaan</a:t>
            </a:r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r>
              <a:rPr lang="nl-BE" sz="3600" dirty="0"/>
              <a:t>Doel: </a:t>
            </a:r>
            <a:r>
              <a:rPr lang="nl-NL" sz="3600" dirty="0"/>
              <a:t>Mensen helpen de Bijbel te ervaren als één samenhangend verhaal dat leidt naar Jezus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Video’s rond thema’s of karakters</a:t>
            </a:r>
          </a:p>
          <a:p>
            <a:pPr marL="0" indent="0">
              <a:buNone/>
            </a:pPr>
            <a:r>
              <a:rPr lang="nl-NL" sz="3600" dirty="0"/>
              <a:t>Per </a:t>
            </a:r>
            <a:r>
              <a:rPr lang="nl-NL" sz="3600" dirty="0" err="1"/>
              <a:t>bijbelboek</a:t>
            </a:r>
            <a:r>
              <a:rPr lang="nl-NL" sz="3600" dirty="0"/>
              <a:t>: video en poster, bijv. Marcus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150CEC-7FC0-A4F6-8432-BBDAD6BBF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4548187"/>
            <a:ext cx="2857500" cy="65722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F7A4CD-4E6C-24BB-1D33-58CF086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741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Geloventhuis.nl</a:t>
            </a:r>
            <a:endParaRPr lang="nl-BE" sz="4000" b="1" dirty="0">
              <a:solidFill>
                <a:schemeClr val="accent1">
                  <a:lumMod val="75000"/>
                </a:schemeClr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DOEL: </a:t>
            </a:r>
            <a:r>
              <a:rPr lang="nl-NL" b="0" i="0" dirty="0">
                <a:solidFill>
                  <a:srgbClr val="333333"/>
                </a:solidFill>
                <a:effectLst/>
              </a:rPr>
              <a:t>De bedoeling van 'Geloven thuis' is ouders op een praktische manier te helpen aan ideeën en materialen om thuis hun gelovige inspiratie door te geven.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8 keer per jaar nieuw thema vol inspiratie: </a:t>
            </a:r>
          </a:p>
          <a:p>
            <a:pPr marL="0" indent="0">
              <a:buNone/>
            </a:pPr>
            <a:r>
              <a:rPr lang="nl-BE" dirty="0"/>
              <a:t>	Kijken (</a:t>
            </a:r>
            <a:r>
              <a:rPr lang="nl-BE" dirty="0" err="1"/>
              <a:t>oa</a:t>
            </a:r>
            <a:r>
              <a:rPr lang="nl-BE" dirty="0"/>
              <a:t> kijktafels!) en spelen – vertellen – verdiepen</a:t>
            </a:r>
          </a:p>
          <a:p>
            <a:pPr marL="0" indent="0">
              <a:buNone/>
            </a:pPr>
            <a:r>
              <a:rPr lang="nl-BE" dirty="0"/>
              <a:t>	Bidden en vieren - knutselen en doen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Link naar website	</a:t>
            </a: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kinderwoorddienst.nl</a:t>
            </a:r>
            <a:r>
              <a:rPr lang="nl-BE" sz="3200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</a:p>
          <a:p>
            <a:pPr marL="0" indent="0">
              <a:buNone/>
            </a:pPr>
            <a:r>
              <a:rPr lang="nl-BE" dirty="0"/>
              <a:t>Elke zondag uitgewerkte kinderwoorddienst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062283-F9B3-C8A7-BFE0-5FEBEEAD5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512" y="450004"/>
            <a:ext cx="920576" cy="9754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4955A7-0BCF-5D2C-9D97-6F7F89ABC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950" y="4001294"/>
            <a:ext cx="1905000" cy="19431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FCFFA1-4EE8-5C01-648C-CD6C8CCF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3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Verhalen van de zandtovenaar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Youtube.com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Bijv. </a:t>
            </a:r>
            <a:r>
              <a:rPr lang="nl-NL" sz="3600" dirty="0">
                <a:hlinkClick r:id="rId2"/>
              </a:rPr>
              <a:t>het verhaal van Mozes: het rieten mandje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8CDA27B-A853-DE97-45D9-E2E1C4B9A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2235200"/>
            <a:ext cx="1603375" cy="16033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51B59-BEF9-A7F7-6229-040A2641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6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catechesebrugge.be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Grondig herwerkt! Overzichtelijke mozaïeken</a:t>
            </a:r>
          </a:p>
          <a:p>
            <a:pPr marL="0" indent="0">
              <a:buNone/>
            </a:pPr>
            <a:r>
              <a:rPr lang="nl-BE" dirty="0" err="1"/>
              <a:t>o.a</a:t>
            </a:r>
            <a:r>
              <a:rPr lang="nl-BE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/>
              <a:t>Contactpersonen bisdom Brugge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/>
              <a:t>Materiaal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/>
              <a:t>Activiteiten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dirty="0"/>
              <a:t>Uitleendienst!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Digitaal aanbod – op weg naar het vormsel / de eerste communie</a:t>
            </a:r>
          </a:p>
          <a:p>
            <a:pPr marL="0" indent="0">
              <a:buNone/>
            </a:pPr>
            <a:r>
              <a:rPr lang="nl-NL" dirty="0"/>
              <a:t>Bijv. </a:t>
            </a:r>
            <a:r>
              <a:rPr lang="nl-NL" dirty="0">
                <a:hlinkClick r:id="rId3"/>
              </a:rPr>
              <a:t>BIDDEN</a:t>
            </a:r>
            <a:r>
              <a:rPr lang="nl-NL" dirty="0"/>
              <a:t>: Telkens vier filmpjes: thema, getuigenis, uitdaging, lied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EE4207-41DA-ADFC-5275-93EA47558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4" y="2495550"/>
            <a:ext cx="2114183" cy="211418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1A5902-B692-877C-B035-AB8B259A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09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2"/>
              </a:rPr>
              <a:t>Graagsamen.be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2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b="0" i="0" u="sng" dirty="0">
                <a:solidFill>
                  <a:srgbClr val="3E3E3E"/>
                </a:solidFill>
                <a:effectLst/>
              </a:rPr>
              <a:t>Intergenerationele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project van IDGP – bundelt initiatieven en materiaal </a:t>
            </a:r>
            <a:r>
              <a:rPr lang="nl-NL" sz="2400" b="1" i="0" dirty="0">
                <a:solidFill>
                  <a:srgbClr val="3E3E3E"/>
                </a:solidFill>
                <a:effectLst/>
              </a:rPr>
              <a:t>voor jong en oud samen</a:t>
            </a:r>
            <a:r>
              <a:rPr lang="nl-NL" sz="2400" i="0" dirty="0">
                <a:solidFill>
                  <a:srgbClr val="3E3E3E"/>
                </a:solidFill>
                <a:effectLst/>
              </a:rPr>
              <a:t>, meestal op </a:t>
            </a:r>
            <a:r>
              <a:rPr lang="nl-NL" sz="2400" b="1" i="0" dirty="0">
                <a:solidFill>
                  <a:srgbClr val="3E3E3E"/>
                </a:solidFill>
                <a:effectLst/>
              </a:rPr>
              <a:t>Bijbelverhalen </a:t>
            </a:r>
            <a:r>
              <a:rPr lang="nl-NL" sz="2400" i="0" dirty="0">
                <a:solidFill>
                  <a:srgbClr val="3E3E3E"/>
                </a:solidFill>
                <a:effectLst/>
              </a:rPr>
              <a:t>gebaseerd.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nl-NL" sz="2400" b="1" i="0" dirty="0">
                <a:solidFill>
                  <a:srgbClr val="3E3E3E"/>
                </a:solidFill>
                <a:effectLst/>
              </a:rPr>
              <a:t>Gezinnen en geloofsgemeenschappen 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vinden hier </a:t>
            </a:r>
            <a:r>
              <a:rPr lang="nl-NL" sz="2400" b="1" i="0" dirty="0">
                <a:solidFill>
                  <a:srgbClr val="3E3E3E"/>
                </a:solidFill>
                <a:effectLst/>
              </a:rPr>
              <a:t>impulsen, ideeën en kant-en-klaar materiaal 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om te groeien naar meer ‘samen’ over generatiegrenzen heen. Alle </a:t>
            </a:r>
            <a:r>
              <a:rPr lang="nl-NL" sz="2400" b="0" i="0" u="sng" dirty="0">
                <a:solidFill>
                  <a:srgbClr val="3E3E3E"/>
                </a:solidFill>
                <a:effectLst/>
              </a:rPr>
              <a:t>zintuigen</a:t>
            </a:r>
            <a:r>
              <a:rPr lang="nl-NL" sz="2400" b="0" i="0" dirty="0">
                <a:solidFill>
                  <a:srgbClr val="3E3E3E"/>
                </a:solidFill>
                <a:effectLst/>
              </a:rPr>
              <a:t> worden aangesproken! </a:t>
            </a:r>
          </a:p>
          <a:p>
            <a:pPr marL="0" indent="0">
              <a:buNone/>
            </a:pPr>
            <a:endParaRPr lang="nl-NL" sz="2400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3"/>
              </a:rPr>
              <a:t>Gezin.graagsamen.be</a:t>
            </a:r>
            <a:endParaRPr lang="nl-NL" sz="36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4"/>
              </a:rPr>
              <a:t>Parochie.graagsamen.be</a:t>
            </a:r>
            <a:endParaRPr lang="nl-NL" sz="36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						</a:t>
            </a: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5"/>
              </a:rPr>
              <a:t>Spel.graagsamen.be</a:t>
            </a:r>
            <a:endParaRPr lang="nl-NL" sz="36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						</a:t>
            </a: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6"/>
              </a:rPr>
              <a:t>Geheim.graagsamen.be</a:t>
            </a:r>
            <a:endParaRPr lang="nl-NL" sz="36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marL="0" indent="0">
              <a:buNone/>
            </a:pPr>
            <a:r>
              <a:rPr lang="nl-NL" sz="3600" dirty="0">
                <a:latin typeface="Dreaming Outloud Script Pro" panose="03050502040304050704" pitchFamily="66" charset="0"/>
                <a:cs typeface="Dreaming Outloud Script Pro" panose="03050502040304050704" pitchFamily="66" charset="0"/>
                <a:hlinkClick r:id="rId7"/>
              </a:rPr>
              <a:t>Mosterdzaadjes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89E566-1676-FF0D-C3A4-264874BE1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286" y="3166985"/>
            <a:ext cx="1333500" cy="122872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B62BA0-413E-FEC9-AD47-D81AF6AE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28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BC79-83E7-0FE4-5EEA-D5A79C8B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Thomas – godsdienstonderwijs.be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KU Leuven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956A45-8025-6AD9-362D-CE245627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nl-BE" dirty="0"/>
              <a:t>Algemeen: </a:t>
            </a:r>
            <a:r>
              <a:rPr lang="nl-BE" dirty="0">
                <a:hlinkClick r:id="rId2"/>
              </a:rPr>
              <a:t>https://www.kuleuven.be/thomas/page/algemeen/#algemeen</a:t>
            </a:r>
            <a:endParaRPr lang="nl-BE" dirty="0"/>
          </a:p>
          <a:p>
            <a:pPr>
              <a:buFont typeface="Wingdings" panose="05000000000000000000" pitchFamily="2" charset="2"/>
              <a:buChar char="è"/>
            </a:pPr>
            <a:r>
              <a:rPr lang="nl-BE" dirty="0"/>
              <a:t>Pastoraal luik: </a:t>
            </a:r>
            <a:r>
              <a:rPr lang="nl-BE" dirty="0">
                <a:hlinkClick r:id="rId3"/>
              </a:rPr>
              <a:t>https://www.kuleuven.be/thomas/page/pastoraal/</a:t>
            </a:r>
            <a:endParaRPr lang="nl-BE" dirty="0"/>
          </a:p>
          <a:p>
            <a:pPr>
              <a:buFont typeface="Wingdings" panose="05000000000000000000" pitchFamily="2" charset="2"/>
              <a:buChar char="è"/>
            </a:pPr>
            <a:r>
              <a:rPr lang="nl-BE" dirty="0">
                <a:hlinkClick r:id="rId4"/>
              </a:rPr>
              <a:t>www.bijbeldidactiek.be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è"/>
            </a:pPr>
            <a:r>
              <a:rPr lang="nl-BE" dirty="0"/>
              <a:t>Bijbelfiches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dirty="0"/>
              <a:t>Databank met foto’s, gedichten, jukebox, videogames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dirty="0"/>
              <a:t>E.a. rubrieken geschikt voor alle doelgroepen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37A51C-164B-697C-4503-D895D033C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283" y="540183"/>
            <a:ext cx="920576" cy="9754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349457D-61E5-0738-2BFA-BA15F7954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050" y="4748213"/>
            <a:ext cx="1428750" cy="14287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44AC5B-728C-F099-4239-3873CD90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A742-5035-4DE9-998F-BD6B34AC35E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8799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917</Words>
  <Application>Microsoft Office PowerPoint</Application>
  <PresentationFormat>Breedbeeld</PresentationFormat>
  <Paragraphs>168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Dreaming Outloud Script Pro</vt:lpstr>
      <vt:lpstr>Open Sans</vt:lpstr>
      <vt:lpstr>Wingdings</vt:lpstr>
      <vt:lpstr>Kantoorthema</vt:lpstr>
      <vt:lpstr>Op verkenning in het online catechese aanbod voor kinderen en volwassenen</vt:lpstr>
      <vt:lpstr> Digitale &amp; sociale media in catechese?    </vt:lpstr>
      <vt:lpstr>DEEL 1. AANBOD VOOR KINDEREN EN JONGEREN</vt:lpstr>
      <vt:lpstr> Bibleproject.com </vt:lpstr>
      <vt:lpstr>Geloventhuis.nl</vt:lpstr>
      <vt:lpstr> Verhalen van de zandtovenaar </vt:lpstr>
      <vt:lpstr> catechesebrugge.be </vt:lpstr>
      <vt:lpstr> Graagsamen.be </vt:lpstr>
      <vt:lpstr> Thomas – godsdienstonderwijs.be KU Leuven </vt:lpstr>
      <vt:lpstr> Bijbelin1000seconden.be </vt:lpstr>
      <vt:lpstr>PowerPoint-presentatie</vt:lpstr>
      <vt:lpstr>DEEL 2.  AANBOD VOOR VOLWASSENEN</vt:lpstr>
      <vt:lpstr> Kerknet-academie </vt:lpstr>
      <vt:lpstr> Kerknet-redactie </vt:lpstr>
      <vt:lpstr> dominicains.fr : Prier dans la ville </vt:lpstr>
      <vt:lpstr> Biddenonderweg.org </vt:lpstr>
      <vt:lpstr> Dagelijks gebed online </vt:lpstr>
      <vt:lpstr> Zondagslezingen </vt:lpstr>
      <vt:lpstr> Online catechese aanbod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verkenning in het online catechese aanbod voor kinderen en volwassenen</dc:title>
  <dc:creator>Virginie Carlassara</dc:creator>
  <cp:lastModifiedBy>Virginie Carlassara</cp:lastModifiedBy>
  <cp:revision>8</cp:revision>
  <cp:lastPrinted>2023-10-04T13:33:56Z</cp:lastPrinted>
  <dcterms:created xsi:type="dcterms:W3CDTF">2023-09-07T12:09:13Z</dcterms:created>
  <dcterms:modified xsi:type="dcterms:W3CDTF">2023-10-06T14:31:05Z</dcterms:modified>
</cp:coreProperties>
</file>