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6" r:id="rId4"/>
  </p:sldMasterIdLst>
  <p:notesMasterIdLst>
    <p:notesMasterId r:id="rId22"/>
  </p:notesMasterIdLst>
  <p:handoutMasterIdLst>
    <p:handoutMasterId r:id="rId23"/>
  </p:handoutMasterIdLst>
  <p:sldIdLst>
    <p:sldId id="256" r:id="rId5"/>
    <p:sldId id="257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 rtl="0"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ga Devalck" initials="MD" lastIdx="1" clrIdx="0">
    <p:extLst>
      <p:ext uri="{19B8F6BF-5375-455C-9EA6-DF929625EA0E}">
        <p15:presenceInfo xmlns:p15="http://schemas.microsoft.com/office/powerpoint/2012/main" userId="b79f32b6be95d47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24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8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E8A942E1-260E-4585-AA4B-BB885DBB48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AC16072-8B08-4CDD-B9D2-32B64EF4D5F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BD14CC-6A14-4FD7-9EFB-17180B382057}" type="datetimeFigureOut">
              <a:rPr lang="nl-NL" smtClean="0"/>
              <a:t>14-11-2020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1EC1E20-E239-4A6A-9D96-FD6227D90A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BE5624D-1DB1-458C-B5B2-2286CAEBDF5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A7B81-3158-4D01-93BF-F013C86E8E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8017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noProof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7C4BF6-797C-45DE-9F76-B102A855B5B4}" type="datetimeFigureOut">
              <a:rPr lang="nl-NL" noProof="0" smtClean="0"/>
              <a:t>14-11-2020</a:t>
            </a:fld>
            <a:endParaRPr lang="nl-NL" noProof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noProof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82CEB-3862-425E-9667-6E8D344BC290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663484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82CEB-3862-425E-9667-6E8D344BC290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6331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82CEB-3862-425E-9667-6E8D344BC290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3926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82CEB-3862-425E-9667-6E8D344BC290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03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109980" y="882376"/>
            <a:ext cx="9966960" cy="2926080"/>
          </a:xfrm>
        </p:spPr>
        <p:txBody>
          <a:bodyPr rtlCol="0"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1709530" y="3869634"/>
            <a:ext cx="8767860" cy="1388165"/>
          </a:xfrm>
        </p:spPr>
        <p:txBody>
          <a:bodyPr rtlCol="0"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nl-NL" noProof="0"/>
              <a:t>Klik om de subtitelstijl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87141D88-6515-4180-814E-1CB16513DB2F}" type="datetime1">
              <a:rPr lang="nl-NL" noProof="0" smtClean="0"/>
              <a:t>14-11-2020</a:t>
            </a:fld>
            <a:endParaRPr lang="nl-NL" noProof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r>
              <a:rPr lang="nl-NL" noProof="0"/>
              <a:t>
              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6D22F896-40B5-4ADD-8801-0D06FADFA095}" type="slidenum">
              <a:rPr lang="nl-NL" noProof="0" smtClean="0"/>
              <a:t>‹nr.›</a:t>
            </a:fld>
            <a:endParaRPr lang="nl-NL" noProof="0"/>
          </a:p>
        </p:txBody>
      </p:sp>
      <p:cxnSp>
        <p:nvCxnSpPr>
          <p:cNvPr id="8" name="Rechte verbindingslijn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78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nl-NL" noProof="0"/>
              <a:t>Tekststijlen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5033430-3E40-432F-9F24-9EDF3298F3F3}" type="datetime1">
              <a:rPr lang="nl-NL" noProof="0" smtClean="0"/>
              <a:t>14-11-2020</a:t>
            </a:fld>
            <a:endParaRPr lang="nl-NL" noProof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/>
              <a:t>
              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43552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762000"/>
            <a:ext cx="2324100" cy="5410200"/>
          </a:xfrm>
        </p:spPr>
        <p:txBody>
          <a:bodyPr vert="eaVert" rtlCol="0"/>
          <a:lstStyle/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1143000" y="762000"/>
            <a:ext cx="7429500" cy="5410200"/>
          </a:xfrm>
        </p:spPr>
        <p:txBody>
          <a:bodyPr vert="eaVert" rtlCol="0"/>
          <a:lstStyle/>
          <a:p>
            <a:pPr lvl="0" rtl="0"/>
            <a:r>
              <a:rPr lang="nl-NL" noProof="0"/>
              <a:t>Tekststijlen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DCAEB31-A881-4089-BDBE-31D636100F7D}" type="datetime1">
              <a:rPr lang="nl-NL" noProof="0" smtClean="0"/>
              <a:t>14-11-2020</a:t>
            </a:fld>
            <a:endParaRPr lang="nl-NL" noProof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/>
              <a:t>
              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994763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nl-NL" noProof="0"/>
              <a:t>Tekststijlen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94F9C21-5977-4CF2-9D18-54D39C59F9BE}" type="datetime1">
              <a:rPr lang="nl-NL" noProof="0" smtClean="0"/>
              <a:t>14-11-2020</a:t>
            </a:fld>
            <a:endParaRPr lang="nl-NL" noProof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/>
              <a:t>
              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472039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06424" y="1173575"/>
            <a:ext cx="9966960" cy="2926080"/>
          </a:xfrm>
        </p:spPr>
        <p:txBody>
          <a:bodyPr rtlCol="0"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1709928" y="4154520"/>
            <a:ext cx="8769096" cy="136380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l-NL" noProof="0"/>
              <a:t>Tekststijlen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C9C68BB-60DA-4E8D-A879-681B897FB09A}" type="datetime1">
              <a:rPr lang="nl-NL" noProof="0" smtClean="0"/>
              <a:t>14-11-2020</a:t>
            </a:fld>
            <a:endParaRPr lang="nl-NL" noProof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/>
              <a:t>
              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nl-NL" noProof="0" smtClean="0"/>
              <a:t>‹nr.›</a:t>
            </a:fld>
            <a:endParaRPr lang="nl-NL" noProof="0"/>
          </a:p>
        </p:txBody>
      </p:sp>
      <p:cxnSp>
        <p:nvCxnSpPr>
          <p:cNvPr id="7" name="Rechte verbindingslijn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360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1143000" y="2057399"/>
            <a:ext cx="4754880" cy="40233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 noProof="0"/>
              <a:t>Tekststijlen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267612" y="2057400"/>
            <a:ext cx="4754880" cy="40233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 noProof="0"/>
              <a:t>Tekststijlen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CF61BD7-55E4-4A51-80F9-2135AE840406}" type="datetime1">
              <a:rPr lang="nl-NL" noProof="0" smtClean="0"/>
              <a:t>14-11-2020</a:t>
            </a:fld>
            <a:endParaRPr lang="nl-NL" noProof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/>
              <a:t>
              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181670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1143000" y="2001511"/>
            <a:ext cx="475488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Tekststijlen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1143000" y="2721483"/>
            <a:ext cx="4754880" cy="338328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 noProof="0"/>
              <a:t>Tekststijlen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6269173" y="1999032"/>
            <a:ext cx="475488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Tekststijlen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6269173" y="2719322"/>
            <a:ext cx="4754880" cy="338328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 noProof="0"/>
              <a:t>Tekststijlen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FCD1A0-313E-46F9-B863-FE4D3F93C83D}" type="datetime1">
              <a:rPr lang="nl-NL" noProof="0" smtClean="0"/>
              <a:t>14-11-2020</a:t>
            </a:fld>
            <a:endParaRPr lang="nl-NL" noProof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/>
              <a:t>
              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nl-NL" noProof="0" smtClean="0"/>
              <a:pPr rtl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963352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E747B4-FE81-4845-B877-CD436F903F8F}" type="datetime1">
              <a:rPr lang="nl-NL" noProof="0" smtClean="0"/>
              <a:t>14-11-2020</a:t>
            </a:fld>
            <a:endParaRPr lang="nl-NL" noProof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/>
              <a:t>
              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005428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87769B-E0BF-449C-B440-7CB1BAD4BF38}" type="datetime1">
              <a:rPr lang="nl-NL" noProof="0" smtClean="0"/>
              <a:t>14-11-2020</a:t>
            </a:fld>
            <a:endParaRPr lang="nl-NL" noProof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/>
              <a:t>
             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98825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5852159" y="1097280"/>
            <a:ext cx="5212080" cy="466344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nl-NL" noProof="0"/>
              <a:t>Tekststijlen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1143000" y="2834640"/>
            <a:ext cx="3931920" cy="301752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l-NL" noProof="0"/>
              <a:t>Tekststijlen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9F5F32E-24FD-40BB-BFE9-C48C3E5CE1EA}" type="datetime1">
              <a:rPr lang="nl-NL" noProof="0" smtClean="0"/>
              <a:t>14-11-2020</a:t>
            </a:fld>
            <a:endParaRPr lang="nl-NL" noProof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/>
              <a:t>
              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158383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Tijdelijke aanduiding voor afbeelding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rtlCol="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l-NL" noProof="0"/>
              <a:t>Klik op pictogram om afbeelding toe te 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1143000" y="2834640"/>
            <a:ext cx="3931920" cy="288036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l-NL" noProof="0"/>
              <a:t>Tekststijlen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D33FE8-27F1-48C5-A25B-6AD1C78E9743}" type="datetime1">
              <a:rPr lang="nl-NL" noProof="0" smtClean="0"/>
              <a:t>14-11-2020</a:t>
            </a:fld>
            <a:endParaRPr lang="nl-NL" noProof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/>
              <a:t>
              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74084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l-NL" noProof="0"/>
              <a:t>Tekststijlen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fld id="{E056DA59-3567-415B-995B-B7BF7609776D}" type="datetime1">
              <a:rPr lang="nl-NL" noProof="0" smtClean="0"/>
              <a:t>14-11-2020</a:t>
            </a:fld>
            <a:endParaRPr lang="nl-NL" noProof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r>
              <a:rPr lang="nl-NL" noProof="0"/>
              <a:t>
              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fld id="{6D22F896-40B5-4ADD-8801-0D06FADFA095}" type="slidenum">
              <a:rPr lang="nl-NL" noProof="0" smtClean="0"/>
              <a:pPr rtl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70225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://www.internetmonk.com/archive/the-feast-of-all-saints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hyperlink" Target="https://www.inloso.com/critical-thinking/" TargetMode="Externa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hyperlink" Target="https://www.inloso.com/critical-thinking/" TargetMode="Externa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hyperlink" Target="https://www.inloso.com/critical-thinking/" TargetMode="Externa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hyperlink" Target="https://www.inloso.com/critical-thinking/" TargetMode="Externa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hyperlink" Target="https://pixabay.com/nl/kaars-brand-vlam-wax-brandend-278237/" TargetMode="Externa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jp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hyperlink" Target="http://www.internetmonk.com/archive/the-feast-of-all-saints" TargetMode="Externa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hyperlink" Target="https://www.inloso.com/critical-thinking/" TargetMode="Externa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3FED537-3AF1-4C36-9904-77B6A54D2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06240"/>
            <a:ext cx="9966960" cy="1325880"/>
          </a:xfrm>
        </p:spPr>
        <p:txBody>
          <a:bodyPr rtlCol="0">
            <a:normAutofit/>
          </a:bodyPr>
          <a:lstStyle/>
          <a:p>
            <a:pPr rtl="0"/>
            <a:r>
              <a:rPr lang="nl-NL" sz="6100" cap="none" dirty="0"/>
              <a:t>SINT MAARTEN</a:t>
            </a: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id="{3FC7BD98-5486-489C-BAA0-A69CEFF6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5598293"/>
            <a:ext cx="8767860" cy="553690"/>
          </a:xfrm>
        </p:spPr>
        <p:txBody>
          <a:bodyPr rtlCol="0">
            <a:normAutofit/>
          </a:bodyPr>
          <a:lstStyle/>
          <a:p>
            <a:pPr rtl="0"/>
            <a:r>
              <a:rPr lang="nl-NL" sz="1600" dirty="0"/>
              <a:t>Zelfstandig werk voor het eerste leerjaar</a:t>
            </a:r>
          </a:p>
        </p:txBody>
      </p:sp>
      <p:pic>
        <p:nvPicPr>
          <p:cNvPr id="5" name="Afbeelding 4" descr="Afbeelding met tekst, menigte&#10;&#10;Automatisch gegenereerde beschrijving">
            <a:extLst>
              <a:ext uri="{FF2B5EF4-FFF2-40B4-BE49-F238E27FC236}">
                <a16:creationId xmlns:a16="http://schemas.microsoft.com/office/drawing/2014/main" id="{479EB978-55B7-4E38-8D07-92D75B8C6A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39733" r="1" b="9818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6894C35-9975-4014-9C2C-8C6420F64B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72668" y="594878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5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93067CD-13A7-4384-B15E-5D49AF03B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C5607D4-E2BD-4539-BF04-A74BDC859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6693061" cy="1356360"/>
          </a:xfrm>
        </p:spPr>
        <p:txBody>
          <a:bodyPr>
            <a:normAutofit/>
          </a:bodyPr>
          <a:lstStyle/>
          <a:p>
            <a:endParaRPr lang="nl-BE">
              <a:solidFill>
                <a:schemeClr val="bg1"/>
              </a:solidFill>
            </a:endParaRP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F4B0EEBA-A233-43BD-9095-943FEBBBBB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3" b="3376"/>
          <a:stretch/>
        </p:blipFill>
        <p:spPr>
          <a:xfrm>
            <a:off x="8301386" y="243840"/>
            <a:ext cx="3646837" cy="637793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2E9009C-D0E3-46ED-935B-6C1C29650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BA5B963-64EB-4154-86BA-558DAFE24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20DD97B-86F1-40B5-BB65-898102965D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49554" y="2979198"/>
            <a:ext cx="1913631" cy="191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44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93067CD-13A7-4384-B15E-5D49AF03B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C5607D4-E2BD-4539-BF04-A74BDC859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6693061" cy="1356360"/>
          </a:xfrm>
        </p:spPr>
        <p:txBody>
          <a:bodyPr>
            <a:normAutofit/>
          </a:bodyPr>
          <a:lstStyle/>
          <a:p>
            <a:endParaRPr lang="nl-BE">
              <a:solidFill>
                <a:schemeClr val="bg1"/>
              </a:solidFill>
            </a:endParaRP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F4B0EEBA-A233-43BD-9095-943FEBBBBB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3" b="3376"/>
          <a:stretch/>
        </p:blipFill>
        <p:spPr>
          <a:xfrm>
            <a:off x="8301386" y="243840"/>
            <a:ext cx="3646837" cy="637793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2E9009C-D0E3-46ED-935B-6C1C29650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BA5B963-64EB-4154-86BA-558DAFE24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1DE1DB3-3859-4B13-9523-8B3C02B72A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25771" y="2526437"/>
            <a:ext cx="2188839" cy="218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8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41E128FD-33E4-4B85-AECD-4E0502AF1B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3338" y="565573"/>
            <a:ext cx="8020242" cy="573447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2D439EF4-BBEF-4895-935D-A8F0BA33FF7F}"/>
              </a:ext>
            </a:extLst>
          </p:cNvPr>
          <p:cNvSpPr txBox="1"/>
          <p:nvPr/>
        </p:nvSpPr>
        <p:spPr>
          <a:xfrm>
            <a:off x="10292080" y="5537200"/>
            <a:ext cx="80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07437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217734B8-80A7-4833-A489-51B04F6DF3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3338" y="565573"/>
            <a:ext cx="8020242" cy="573447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3A22B409-867F-43CF-82D2-8DFDEA8E086B}"/>
              </a:ext>
            </a:extLst>
          </p:cNvPr>
          <p:cNvSpPr txBox="1"/>
          <p:nvPr/>
        </p:nvSpPr>
        <p:spPr>
          <a:xfrm>
            <a:off x="10312400" y="5425440"/>
            <a:ext cx="1026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18194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3E1DF515-80F1-4055-8136-8D0D455767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3338" y="565573"/>
            <a:ext cx="8020242" cy="573447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8B3700E-298C-415C-9ED7-83E0B7C6BFC1}"/>
              </a:ext>
            </a:extLst>
          </p:cNvPr>
          <p:cNvSpPr txBox="1"/>
          <p:nvPr/>
        </p:nvSpPr>
        <p:spPr>
          <a:xfrm>
            <a:off x="10322560" y="5592161"/>
            <a:ext cx="1036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82580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93067CD-13A7-4384-B15E-5D49AF03B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C5607D4-E2BD-4539-BF04-A74BDC859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6693061" cy="1356360"/>
          </a:xfrm>
        </p:spPr>
        <p:txBody>
          <a:bodyPr>
            <a:normAutofit/>
          </a:bodyPr>
          <a:lstStyle/>
          <a:p>
            <a:endParaRPr lang="nl-BE">
              <a:solidFill>
                <a:schemeClr val="bg1"/>
              </a:solidFill>
            </a:endParaRP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F4B0EEBA-A233-43BD-9095-943FEBBBBB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3" b="3376"/>
          <a:stretch/>
        </p:blipFill>
        <p:spPr>
          <a:xfrm>
            <a:off x="8301386" y="243840"/>
            <a:ext cx="3646837" cy="637793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2E9009C-D0E3-46ED-935B-6C1C29650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BA5B963-64EB-4154-86BA-558DAFE24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0A98553-4577-41E5-9C44-A0824F3794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9401" y="2743200"/>
            <a:ext cx="2228172" cy="222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0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93067CD-13A7-4384-B15E-5D49AF03B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C5607D4-E2BD-4539-BF04-A74BDC859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6693061" cy="1356360"/>
          </a:xfrm>
        </p:spPr>
        <p:txBody>
          <a:bodyPr>
            <a:normAutofit/>
          </a:bodyPr>
          <a:lstStyle/>
          <a:p>
            <a:endParaRPr lang="nl-BE">
              <a:solidFill>
                <a:schemeClr val="bg1"/>
              </a:solidFill>
            </a:endParaRP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F4B0EEBA-A233-43BD-9095-943FEBBBBB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3" b="3376"/>
          <a:stretch/>
        </p:blipFill>
        <p:spPr>
          <a:xfrm>
            <a:off x="8301386" y="243840"/>
            <a:ext cx="3646837" cy="637793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2E9009C-D0E3-46ED-935B-6C1C29650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0E8738A-86E7-4686-A31E-618FC28518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2101" y="2676569"/>
            <a:ext cx="2215472" cy="221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1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E9E09B16-4874-4AF2-86A9-1E174C200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BF0C103E-C564-4CC8-A82B-CAF09AFD4D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1765"/>
          <a:stretch/>
        </p:blipFill>
        <p:spPr>
          <a:xfrm>
            <a:off x="-253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557AC3B-63D5-4181-AD35-0D051F7C8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Afbeelding 5" descr="Afbeelding met tafel, bord, kaars, vork&#10;&#10;Automatisch gegenereerde beschrijving">
            <a:extLst>
              <a:ext uri="{FF2B5EF4-FFF2-40B4-BE49-F238E27FC236}">
                <a16:creationId xmlns:a16="http://schemas.microsoft.com/office/drawing/2014/main" id="{0B76C9B2-975B-4AE4-8713-C709BDDF7E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58089" y="435007"/>
            <a:ext cx="2971059" cy="222829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A399EF8-B764-4552-80FE-92AE19F0E7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709" y="59921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96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90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B95FCF-AD96-482F-9FB8-CD95725E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EEEC00-AD80-4734-BEE6-04CBDEC83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ED84DD6-8A68-4994-8094-8DDBE89BF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76049D7-366E-4AC9-B689-460CC28F8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solidFill>
            <a:srgbClr val="A6B727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C9E91F8-C4AE-4EB0-8B76-FF3F3FC71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AD45A04-4150-4943-BB06-EEEDDD73B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4B6193-F9F1-4C54-838F-77350B9FC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38" y="857675"/>
            <a:ext cx="3113366" cy="362284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85000"/>
              </a:lnSpc>
            </a:pPr>
            <a:r>
              <a:rPr lang="en-US" sz="5400" b="1" cap="all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Hallo…</a:t>
            </a:r>
            <a:br>
              <a:rPr lang="en-US" sz="5400" b="1" cap="all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 cap="all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 </a:t>
            </a:r>
            <a:r>
              <a:rPr lang="en-US" sz="5400" b="1" cap="all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voel</a:t>
            </a:r>
            <a:r>
              <a:rPr lang="en-US" sz="5400" b="1" cap="all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cap="all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jij</a:t>
            </a:r>
            <a:r>
              <a:rPr lang="en-US" sz="5400" b="1" cap="all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nu?</a:t>
            </a:r>
          </a:p>
        </p:txBody>
      </p:sp>
      <p:pic>
        <p:nvPicPr>
          <p:cNvPr id="10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0D61CB5-19EC-4DE6-B93F-85FD43FD27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1953" y="5797125"/>
            <a:ext cx="406400" cy="4064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6F799EE-275E-4CF2-AAE8-E6234116700D}"/>
              </a:ext>
            </a:extLst>
          </p:cNvPr>
          <p:cNvSpPr txBox="1"/>
          <p:nvPr/>
        </p:nvSpPr>
        <p:spPr>
          <a:xfrm>
            <a:off x="351198" y="463689"/>
            <a:ext cx="6880649" cy="57246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 voel mij zo…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8" name="Tijdelijke aanduiding voor inhoud 7" descr="Afbeelding met dame, kamer&#10;&#10;Automatisch gegenereerde beschrijving">
            <a:extLst>
              <a:ext uri="{FF2B5EF4-FFF2-40B4-BE49-F238E27FC236}">
                <a16:creationId xmlns:a16="http://schemas.microsoft.com/office/drawing/2014/main" id="{ABC36988-F6E1-463C-839D-F7DBBC08C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12052" y="1049589"/>
            <a:ext cx="6017348" cy="4513011"/>
          </a:xfr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92847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B95FCF-AD96-482F-9FB8-CD95725E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4EEEC00-AD80-4734-BEE6-04CBDEC83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2ED84DD6-8A68-4994-8094-8DDBE89BF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76049D7-366E-4AC9-B689-460CC28F8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solidFill>
            <a:srgbClr val="A6B727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C9E91F8-C4AE-4EB0-8B76-FF3F3FC71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4AD45A04-4150-4943-BB06-EEEDDD73B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4B6193-F9F1-4C54-838F-77350B9FC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38" y="857675"/>
            <a:ext cx="3113366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5400" b="1" cap="all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 </a:t>
            </a:r>
            <a:r>
              <a:rPr lang="en-US" sz="5400" b="1" cap="all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heb</a:t>
            </a:r>
            <a:r>
              <a:rPr lang="en-US" sz="5400" b="1" cap="all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5400" b="1" cap="all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nodig</a:t>
            </a:r>
            <a:r>
              <a:rPr lang="en-US" sz="5400" b="1" cap="all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7FB2659-D141-4591-8DFA-DE4E10747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3359" y="6000325"/>
            <a:ext cx="406400" cy="4064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253E2AA-2682-48C7-8737-61C80E833EFA}"/>
              </a:ext>
            </a:extLst>
          </p:cNvPr>
          <p:cNvSpPr txBox="1"/>
          <p:nvPr/>
        </p:nvSpPr>
        <p:spPr>
          <a:xfrm>
            <a:off x="642257" y="664029"/>
            <a:ext cx="6585857" cy="57246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 heb dit nodig…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8" name="Tijdelijke aanduiding voor inhoud 7" descr="Afbeelding met dame, tekst&#10;&#10;Automatisch gegenereerde beschrijving">
            <a:extLst>
              <a:ext uri="{FF2B5EF4-FFF2-40B4-BE49-F238E27FC236}">
                <a16:creationId xmlns:a16="http://schemas.microsoft.com/office/drawing/2014/main" id="{624E00F6-2557-4DF2-8F96-47410F6376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 rot="10800000">
            <a:off x="878416" y="1240971"/>
            <a:ext cx="6072004" cy="4517572"/>
          </a:xfr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0475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Tijdelijke aanduiding voor inhoud 4" descr="Afbeelding met tekst, menigte&#10;&#10;Automatisch gegenereerde beschrijving">
            <a:extLst>
              <a:ext uri="{FF2B5EF4-FFF2-40B4-BE49-F238E27FC236}">
                <a16:creationId xmlns:a16="http://schemas.microsoft.com/office/drawing/2014/main" id="{392D6C61-0E43-4F05-A95E-5E0DFD38AF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595833" y="565573"/>
            <a:ext cx="8995253" cy="5734474"/>
          </a:xfrm>
          <a:prstGeom prst="rect">
            <a:avLst/>
          </a:prstGeom>
        </p:spPr>
      </p:pic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E32A5CD-218B-4AA4-8A27-EE4F8D861B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9301" y="59047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3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4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B95FCF-AD96-482F-9FB8-CD95725E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4EEEC00-AD80-4734-BEE6-04CBDEC83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ED84DD6-8A68-4994-8094-8DDBE89BF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6049D7-366E-4AC9-B689-460CC28F8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solidFill>
            <a:srgbClr val="A6B727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C9E91F8-C4AE-4EB0-8B76-FF3F3FC71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4AD45A04-4150-4943-BB06-EEEDDD73B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2110025-BD9A-4F82-B7C6-E68AE3869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38" y="857675"/>
            <a:ext cx="3113366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b="1" cap="all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 </a:t>
            </a:r>
            <a:r>
              <a:rPr lang="en-US" b="1" cap="all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maarten</a:t>
            </a:r>
            <a:endParaRPr lang="en-US" b="1" cap="all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1DEC42C5-A816-4332-8795-01FD71B68B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26532" y="857675"/>
            <a:ext cx="4536640" cy="5140669"/>
          </a:xfrm>
          <a:prstGeom prst="rect">
            <a:avLst/>
          </a:prstGeom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2C908AC-E869-4059-8744-D9C6A8534D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3359" y="58979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6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Tijdelijke aanduiding voor inhoud 13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32BCC616-A987-4676-9637-0E3C183F91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52872" y="620962"/>
            <a:ext cx="11081175" cy="5623696"/>
          </a:xfrm>
          <a:prstGeom prst="rect">
            <a:avLst/>
          </a:prstGeom>
        </p:spPr>
      </p:pic>
      <p:pic>
        <p:nvPicPr>
          <p:cNvPr id="1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5903529-C394-4DD6-8FAD-0E899B29F9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3352" y="60414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1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Tijdelijke aanduiding voor inhoud 4" descr="Afbeelding met tekst, fotolijstje&#10;&#10;Automatisch gegenereerde beschrijving">
            <a:extLst>
              <a:ext uri="{FF2B5EF4-FFF2-40B4-BE49-F238E27FC236}">
                <a16:creationId xmlns:a16="http://schemas.microsoft.com/office/drawing/2014/main" id="{6A277251-2666-4A82-9ACC-6D9DF64315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52872" y="634813"/>
            <a:ext cx="11081175" cy="5595993"/>
          </a:xfrm>
          <a:prstGeom prst="rect">
            <a:avLst/>
          </a:prstGeom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B5D2F5E-44E3-4663-81E5-7E24E11F1D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360" y="60276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1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B71362F-6305-42A2-8633-285CE3813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1F50C1-F708-485D-B1A9-65873AB21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AF7F52A-561E-4CE4-A251-1565CF80F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67E998-E312-45A7-A84D-81D934208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43A3BFD8-1DCA-4E53-9E5F-9292C9BE3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1"/>
            <a:ext cx="11722100" cy="3964584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Afbeelding 6" descr="Afbeelding met tekst, fotolijstje&#10;&#10;Automatisch gegenereerde beschrijving">
            <a:extLst>
              <a:ext uri="{FF2B5EF4-FFF2-40B4-BE49-F238E27FC236}">
                <a16:creationId xmlns:a16="http://schemas.microsoft.com/office/drawing/2014/main" id="{2F2E0D0D-0F0E-4EC9-AF20-74CD5741E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2813" y="881776"/>
            <a:ext cx="5219361" cy="2635777"/>
          </a:xfrm>
          <a:prstGeom prst="rect">
            <a:avLst/>
          </a:prstGeom>
        </p:spPr>
      </p:pic>
      <p:pic>
        <p:nvPicPr>
          <p:cNvPr id="5" name="Tijdelijke aanduiding voor inhoud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9C834139-D730-4B38-8258-AE49DB60C1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028276" y="881776"/>
            <a:ext cx="5063914" cy="2569936"/>
          </a:xfrm>
          <a:prstGeom prst="rect">
            <a:avLst/>
          </a:prstGeom>
        </p:spPr>
      </p:pic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2A3F065-F300-4BC8-B0C4-ED36643961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36413" y="46431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4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93067CD-13A7-4384-B15E-5D49AF03B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C5607D4-E2BD-4539-BF04-A74BDC859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6693061" cy="1356360"/>
          </a:xfrm>
        </p:spPr>
        <p:txBody>
          <a:bodyPr>
            <a:normAutofit/>
          </a:bodyPr>
          <a:lstStyle/>
          <a:p>
            <a:endParaRPr lang="nl-BE">
              <a:solidFill>
                <a:schemeClr val="bg1"/>
              </a:solidFill>
            </a:endParaRP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F4B0EEBA-A233-43BD-9095-943FEBBBBB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3" b="3376"/>
          <a:stretch/>
        </p:blipFill>
        <p:spPr>
          <a:xfrm>
            <a:off x="8301386" y="243840"/>
            <a:ext cx="3646837" cy="637793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2E9009C-D0E3-46ED-935B-6C1C29650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BA5B963-64EB-4154-86BA-558DAFE24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40D52D8-7673-4D4C-BB3D-F1C93599FB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34648" y="2979197"/>
            <a:ext cx="1922509" cy="192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2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04E1485-0760-4ABF-A612-28A97B86DF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5813238-AF3D-40EB-A3A4-550AB85131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965EBD3-98B5-4FD2-8FAF-5D4022A9F7F4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40</Words>
  <Application>Microsoft Macintosh PowerPoint</Application>
  <PresentationFormat>Breedbeeld</PresentationFormat>
  <Paragraphs>47</Paragraphs>
  <Slides>17</Slides>
  <Notes>3</Notes>
  <HiddenSlides>0</HiddenSlides>
  <MMClips>14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1" baseType="lpstr">
      <vt:lpstr>Arial</vt:lpstr>
      <vt:lpstr>Calibri</vt:lpstr>
      <vt:lpstr>Corbel</vt:lpstr>
      <vt:lpstr>Basis</vt:lpstr>
      <vt:lpstr>SINT MAARTEN</vt:lpstr>
      <vt:lpstr>Hallo… hoe voel jij je nu?</vt:lpstr>
      <vt:lpstr>Wat heb je nodig?</vt:lpstr>
      <vt:lpstr>PowerPoint-presentatie</vt:lpstr>
      <vt:lpstr>Sint maarten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Allerheiligen - Allerzielen</dc:title>
  <dc:creator>Marga Devalck</dc:creator>
  <cp:lastModifiedBy>Francis De Westelinck</cp:lastModifiedBy>
  <cp:revision>10</cp:revision>
  <dcterms:created xsi:type="dcterms:W3CDTF">2020-11-11T14:03:22Z</dcterms:created>
  <dcterms:modified xsi:type="dcterms:W3CDTF">2020-11-14T11:15:05Z</dcterms:modified>
</cp:coreProperties>
</file>