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65" r:id="rId4"/>
    <p:sldId id="258" r:id="rId5"/>
    <p:sldId id="266" r:id="rId6"/>
    <p:sldId id="260" r:id="rId7"/>
    <p:sldId id="261" r:id="rId8"/>
    <p:sldId id="267" r:id="rId9"/>
    <p:sldId id="262" r:id="rId10"/>
    <p:sldId id="276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61167-006B-3E4C-72B2-C176F5F6445C}" v="52" dt="2024-12-18T10:11:12.893"/>
    <p1510:client id="{5BA11378-2E61-6262-963A-D0186EBA9E9C}" v="7" dt="2024-12-19T12:57:27.110"/>
    <p1510:client id="{6C469373-8898-7F9F-4144-060B8A99234A}" v="1" dt="2024-12-19T16:37:54.241"/>
    <p1510:client id="{BB6D2AFC-8325-1B54-5F98-9B38526DB78D}" v="23" dt="2024-12-19T14:02:58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dette Wittoek" userId="S::bernadette.wittoek@rkg.vlaanderen::fb2d6cf2-93b5-425b-b108-e3c29d26aa41" providerId="AD" clId="Web-{F0B57673-54B6-F28B-DBBD-B00AC034C560}"/>
    <pc:docChg chg="modSld">
      <pc:chgData name="Bernadette Wittoek" userId="S::bernadette.wittoek@rkg.vlaanderen::fb2d6cf2-93b5-425b-b108-e3c29d26aa41" providerId="AD" clId="Web-{F0B57673-54B6-F28B-DBBD-B00AC034C560}" dt="2024-12-11T19:35:40.618" v="88" actId="14100"/>
      <pc:docMkLst>
        <pc:docMk/>
      </pc:docMkLst>
      <pc:sldChg chg="addSp delSp modSp">
        <pc:chgData name="Bernadette Wittoek" userId="S::bernadette.wittoek@rkg.vlaanderen::fb2d6cf2-93b5-425b-b108-e3c29d26aa41" providerId="AD" clId="Web-{F0B57673-54B6-F28B-DBBD-B00AC034C560}" dt="2024-12-11T19:20:21.523" v="72" actId="14100"/>
        <pc:sldMkLst>
          <pc:docMk/>
          <pc:sldMk cId="2836677979" sldId="259"/>
        </pc:sldMkLst>
      </pc:sldChg>
      <pc:sldChg chg="addSp delSp modSp">
        <pc:chgData name="Bernadette Wittoek" userId="S::bernadette.wittoek@rkg.vlaanderen::fb2d6cf2-93b5-425b-b108-e3c29d26aa41" providerId="AD" clId="Web-{F0B57673-54B6-F28B-DBBD-B00AC034C560}" dt="2024-12-11T19:35:40.618" v="88" actId="14100"/>
        <pc:sldMkLst>
          <pc:docMk/>
          <pc:sldMk cId="1276159036" sldId="261"/>
        </pc:sldMkLst>
        <pc:spChg chg="add mod">
          <ac:chgData name="Bernadette Wittoek" userId="S::bernadette.wittoek@rkg.vlaanderen::fb2d6cf2-93b5-425b-b108-e3c29d26aa41" providerId="AD" clId="Web-{F0B57673-54B6-F28B-DBBD-B00AC034C560}" dt="2024-12-11T19:35:25.930" v="84" actId="1076"/>
          <ac:spMkLst>
            <pc:docMk/>
            <pc:sldMk cId="1276159036" sldId="261"/>
            <ac:spMk id="4" creationId="{66376EAE-E4DF-B94E-E98B-1B91FA1FCFFE}"/>
          </ac:spMkLst>
        </pc:spChg>
        <pc:picChg chg="add mod">
          <ac:chgData name="Bernadette Wittoek" userId="S::bernadette.wittoek@rkg.vlaanderen::fb2d6cf2-93b5-425b-b108-e3c29d26aa41" providerId="AD" clId="Web-{F0B57673-54B6-F28B-DBBD-B00AC034C560}" dt="2024-12-11T19:35:40.618" v="88" actId="14100"/>
          <ac:picMkLst>
            <pc:docMk/>
            <pc:sldMk cId="1276159036" sldId="261"/>
            <ac:picMk id="2" creationId="{A3C82643-3B33-A9F2-34F2-DAB5A73411E8}"/>
          </ac:picMkLst>
        </pc:picChg>
      </pc:sldChg>
      <pc:sldChg chg="addSp delSp modSp">
        <pc:chgData name="Bernadette Wittoek" userId="S::bernadette.wittoek@rkg.vlaanderen::fb2d6cf2-93b5-425b-b108-e3c29d26aa41" providerId="AD" clId="Web-{F0B57673-54B6-F28B-DBBD-B00AC034C560}" dt="2024-12-11T19:17:50.767" v="64" actId="20577"/>
        <pc:sldMkLst>
          <pc:docMk/>
          <pc:sldMk cId="2967637222" sldId="265"/>
        </pc:sldMkLst>
        <pc:spChg chg="mod">
          <ac:chgData name="Bernadette Wittoek" userId="S::bernadette.wittoek@rkg.vlaanderen::fb2d6cf2-93b5-425b-b108-e3c29d26aa41" providerId="AD" clId="Web-{F0B57673-54B6-F28B-DBBD-B00AC034C560}" dt="2024-12-11T19:13:47.228" v="57" actId="14100"/>
          <ac:spMkLst>
            <pc:docMk/>
            <pc:sldMk cId="2967637222" sldId="265"/>
            <ac:spMk id="2" creationId="{77257EB0-03B0-4404-D448-63A5A7B1FCFF}"/>
          </ac:spMkLst>
        </pc:spChg>
        <pc:spChg chg="mod">
          <ac:chgData name="Bernadette Wittoek" userId="S::bernadette.wittoek@rkg.vlaanderen::fb2d6cf2-93b5-425b-b108-e3c29d26aa41" providerId="AD" clId="Web-{F0B57673-54B6-F28B-DBBD-B00AC034C560}" dt="2024-12-11T19:17:50.767" v="64" actId="20577"/>
          <ac:spMkLst>
            <pc:docMk/>
            <pc:sldMk cId="2967637222" sldId="265"/>
            <ac:spMk id="4" creationId="{BCAAA02D-1C7C-3570-D162-7ECFFF0C46A3}"/>
          </ac:spMkLst>
        </pc:spChg>
      </pc:sldChg>
    </pc:docChg>
  </pc:docChgLst>
  <pc:docChgLst>
    <pc:chgData name="Bernadette Wittoek" userId="S::bernadette.wittoek@rkg.vlaanderen::fb2d6cf2-93b5-425b-b108-e3c29d26aa41" providerId="AD" clId="Web-{433F7804-F115-01D6-9CCE-A68C9C4A1019}"/>
    <pc:docChg chg="modSld addMainMaster delMainMaster modMainMaster">
      <pc:chgData name="Bernadette Wittoek" userId="S::bernadette.wittoek@rkg.vlaanderen::fb2d6cf2-93b5-425b-b108-e3c29d26aa41" providerId="AD" clId="Web-{433F7804-F115-01D6-9CCE-A68C9C4A1019}" dt="2024-12-06T14:39:15.995" v="22"/>
      <pc:docMkLst>
        <pc:docMk/>
      </pc:docMkLst>
      <pc:sldChg chg="addSp modSp mod setBg modClrScheme chgLayout">
        <pc:chgData name="Bernadette Wittoek" userId="S::bernadette.wittoek@rkg.vlaanderen::fb2d6cf2-93b5-425b-b108-e3c29d26aa41" providerId="AD" clId="Web-{433F7804-F115-01D6-9CCE-A68C9C4A1019}" dt="2024-12-06T14:39:15.995" v="22"/>
        <pc:sldMkLst>
          <pc:docMk/>
          <pc:sldMk cId="3351439039" sldId="256"/>
        </pc:sldMkLst>
      </pc:sldChg>
      <pc:sldMasterChg chg="del mod setBg delSldLayout modSldLayout">
        <pc:chgData name="Bernadette Wittoek" userId="S::bernadette.wittoek@rkg.vlaanderen::fb2d6cf2-93b5-425b-b108-e3c29d26aa41" providerId="AD" clId="Web-{433F7804-F115-01D6-9CCE-A68C9C4A1019}" dt="2024-12-06T14:39:15.995" v="22"/>
        <pc:sldMasterMkLst>
          <pc:docMk/>
          <pc:sldMasterMk cId="1710546820" sldId="2147483648"/>
        </pc:sldMasterMkLst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4249299040" sldId="2147483649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3885912252" sldId="2147483650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1843495715" sldId="2147483651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957811407" sldId="2147483652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4148315968" sldId="2147483653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1937782621" sldId="2147483654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3349604172" sldId="2147483655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2568389287" sldId="2147483656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84292403" sldId="2147483657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515967256" sldId="2147483658"/>
          </pc:sldLayoutMkLst>
        </pc:sldLayoutChg>
        <pc:sldLayoutChg chg="del mo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1710546820" sldId="2147483648"/>
            <pc:sldLayoutMk cId="3231119585" sldId="2147483659"/>
          </pc:sldLayoutMkLst>
        </pc:sldLayoutChg>
      </pc:sldMasterChg>
      <pc:sldMasterChg chg="add addSldLayout">
        <pc:chgData name="Bernadette Wittoek" userId="S::bernadette.wittoek@rkg.vlaanderen::fb2d6cf2-93b5-425b-b108-e3c29d26aa41" providerId="AD" clId="Web-{433F7804-F115-01D6-9CCE-A68C9C4A1019}" dt="2024-12-06T14:39:15.995" v="22"/>
        <pc:sldMasterMkLst>
          <pc:docMk/>
          <pc:sldMasterMk cId="3963140823" sldId="2147483673"/>
        </pc:sldMasterMkLst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3831359069" sldId="2147483662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2007092903" sldId="2147483663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3266173584" sldId="2147483664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1609664739" sldId="2147483665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1858590933" sldId="2147483666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129724503" sldId="2147483667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1322495615" sldId="2147483668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3860685672" sldId="2147483669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3782399131" sldId="2147483670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4265546187" sldId="2147483671"/>
          </pc:sldLayoutMkLst>
        </pc:sldLayoutChg>
        <pc:sldLayoutChg chg="add">
          <pc:chgData name="Bernadette Wittoek" userId="S::bernadette.wittoek@rkg.vlaanderen::fb2d6cf2-93b5-425b-b108-e3c29d26aa41" providerId="AD" clId="Web-{433F7804-F115-01D6-9CCE-A68C9C4A1019}" dt="2024-12-06T14:39:15.995" v="22"/>
          <pc:sldLayoutMkLst>
            <pc:docMk/>
            <pc:sldMasterMk cId="3963140823" sldId="2147483673"/>
            <pc:sldLayoutMk cId="3688871094" sldId="2147483672"/>
          </pc:sldLayoutMkLst>
        </pc:sldLayoutChg>
      </pc:sldMasterChg>
    </pc:docChg>
  </pc:docChgLst>
  <pc:docChgLst>
    <pc:chgData name="Bernadette Wittoek" userId="S::bernadette.wittoek@rkg.vlaanderen::fb2d6cf2-93b5-425b-b108-e3c29d26aa41" providerId="AD" clId="Web-{9A97D62D-43CB-4FFB-0496-230354880F2B}"/>
    <pc:docChg chg="addSld delSld modSld sldOrd">
      <pc:chgData name="Bernadette Wittoek" userId="S::bernadette.wittoek@rkg.vlaanderen::fb2d6cf2-93b5-425b-b108-e3c29d26aa41" providerId="AD" clId="Web-{9A97D62D-43CB-4FFB-0496-230354880F2B}" dt="2024-12-09T10:12:43.833" v="38" actId="14100"/>
      <pc:docMkLst>
        <pc:docMk/>
      </pc:docMkLst>
      <pc:sldChg chg="modSp">
        <pc:chgData name="Bernadette Wittoek" userId="S::bernadette.wittoek@rkg.vlaanderen::fb2d6cf2-93b5-425b-b108-e3c29d26aa41" providerId="AD" clId="Web-{9A97D62D-43CB-4FFB-0496-230354880F2B}" dt="2024-12-09T09:58:19.699" v="8" actId="20577"/>
        <pc:sldMkLst>
          <pc:docMk/>
          <pc:sldMk cId="4245475239" sldId="258"/>
        </pc:sldMkLst>
        <pc:spChg chg="mod">
          <ac:chgData name="Bernadette Wittoek" userId="S::bernadette.wittoek@rkg.vlaanderen::fb2d6cf2-93b5-425b-b108-e3c29d26aa41" providerId="AD" clId="Web-{9A97D62D-43CB-4FFB-0496-230354880F2B}" dt="2024-12-09T09:58:19.699" v="8" actId="20577"/>
          <ac:spMkLst>
            <pc:docMk/>
            <pc:sldMk cId="4245475239" sldId="258"/>
            <ac:spMk id="2" creationId="{77257EB0-03B0-4404-D448-63A5A7B1FCFF}"/>
          </ac:spMkLst>
        </pc:spChg>
        <pc:spChg chg="mod">
          <ac:chgData name="Bernadette Wittoek" userId="S::bernadette.wittoek@rkg.vlaanderen::fb2d6cf2-93b5-425b-b108-e3c29d26aa41" providerId="AD" clId="Web-{9A97D62D-43CB-4FFB-0496-230354880F2B}" dt="2024-12-09T09:57:34.385" v="2" actId="14100"/>
          <ac:spMkLst>
            <pc:docMk/>
            <pc:sldMk cId="4245475239" sldId="258"/>
            <ac:spMk id="4" creationId="{BCAAA02D-1C7C-3570-D162-7ECFFF0C46A3}"/>
          </ac:spMkLst>
        </pc:spChg>
      </pc:sldChg>
      <pc:sldChg chg="modSp">
        <pc:chgData name="Bernadette Wittoek" userId="S::bernadette.wittoek@rkg.vlaanderen::fb2d6cf2-93b5-425b-b108-e3c29d26aa41" providerId="AD" clId="Web-{9A97D62D-43CB-4FFB-0496-230354880F2B}" dt="2024-12-09T10:12:43.833" v="38" actId="14100"/>
        <pc:sldMkLst>
          <pc:docMk/>
          <pc:sldMk cId="880341901" sldId="262"/>
        </pc:sldMkLst>
        <pc:picChg chg="mod">
          <ac:chgData name="Bernadette Wittoek" userId="S::bernadette.wittoek@rkg.vlaanderen::fb2d6cf2-93b5-425b-b108-e3c29d26aa41" providerId="AD" clId="Web-{9A97D62D-43CB-4FFB-0496-230354880F2B}" dt="2024-12-09T10:12:43.833" v="38" actId="14100"/>
          <ac:picMkLst>
            <pc:docMk/>
            <pc:sldMk cId="880341901" sldId="262"/>
            <ac:picMk id="8" creationId="{B09C31BC-F889-F659-C7BA-7090CD35BF0E}"/>
          </ac:picMkLst>
        </pc:picChg>
      </pc:sldChg>
      <pc:sldChg chg="modSp">
        <pc:chgData name="Bernadette Wittoek" userId="S::bernadette.wittoek@rkg.vlaanderen::fb2d6cf2-93b5-425b-b108-e3c29d26aa41" providerId="AD" clId="Web-{9A97D62D-43CB-4FFB-0496-230354880F2B}" dt="2024-12-09T10:12:23.551" v="35" actId="14100"/>
        <pc:sldMkLst>
          <pc:docMk/>
          <pc:sldMk cId="1206999119" sldId="263"/>
        </pc:sldMkLst>
        <pc:spChg chg="mod">
          <ac:chgData name="Bernadette Wittoek" userId="S::bernadette.wittoek@rkg.vlaanderen::fb2d6cf2-93b5-425b-b108-e3c29d26aa41" providerId="AD" clId="Web-{9A97D62D-43CB-4FFB-0496-230354880F2B}" dt="2024-12-09T10:12:23.551" v="35" actId="14100"/>
          <ac:spMkLst>
            <pc:docMk/>
            <pc:sldMk cId="1206999119" sldId="263"/>
            <ac:spMk id="4" creationId="{8DD43DF9-A510-34DC-6D0D-E898431559E5}"/>
          </ac:spMkLst>
        </pc:spChg>
        <pc:picChg chg="mod">
          <ac:chgData name="Bernadette Wittoek" userId="S::bernadette.wittoek@rkg.vlaanderen::fb2d6cf2-93b5-425b-b108-e3c29d26aa41" providerId="AD" clId="Web-{9A97D62D-43CB-4FFB-0496-230354880F2B}" dt="2024-12-09T10:12:00.691" v="32" actId="14100"/>
          <ac:picMkLst>
            <pc:docMk/>
            <pc:sldMk cId="1206999119" sldId="263"/>
            <ac:picMk id="8" creationId="{6C3211A9-1741-A887-7D4D-04A75BCF06D6}"/>
          </ac:picMkLst>
        </pc:picChg>
      </pc:sldChg>
      <pc:sldChg chg="add replId">
        <pc:chgData name="Bernadette Wittoek" userId="S::bernadette.wittoek@rkg.vlaanderen::fb2d6cf2-93b5-425b-b108-e3c29d26aa41" providerId="AD" clId="Web-{9A97D62D-43CB-4FFB-0496-230354880F2B}" dt="2024-12-09T09:57:23.400" v="0"/>
        <pc:sldMkLst>
          <pc:docMk/>
          <pc:sldMk cId="2967637222" sldId="265"/>
        </pc:sldMkLst>
      </pc:sldChg>
      <pc:sldChg chg="new del ord">
        <pc:chgData name="Bernadette Wittoek" userId="S::bernadette.wittoek@rkg.vlaanderen::fb2d6cf2-93b5-425b-b108-e3c29d26aa41" providerId="AD" clId="Web-{9A97D62D-43CB-4FFB-0496-230354880F2B}" dt="2024-12-09T10:07:18.417" v="15"/>
        <pc:sldMkLst>
          <pc:docMk/>
          <pc:sldMk cId="1202705338" sldId="266"/>
        </pc:sldMkLst>
      </pc:sldChg>
      <pc:sldChg chg="addSp modSp new">
        <pc:chgData name="Bernadette Wittoek" userId="S::bernadette.wittoek@rkg.vlaanderen::fb2d6cf2-93b5-425b-b108-e3c29d26aa41" providerId="AD" clId="Web-{9A97D62D-43CB-4FFB-0496-230354880F2B}" dt="2024-12-09T10:10:08.016" v="29" actId="1076"/>
        <pc:sldMkLst>
          <pc:docMk/>
          <pc:sldMk cId="2901514018" sldId="267"/>
        </pc:sldMkLst>
      </pc:sldChg>
    </pc:docChg>
  </pc:docChgLst>
  <pc:docChgLst>
    <pc:chgData name="Bernadette Wittoek" userId="S::bernadette.wittoek@rkg.vlaanderen::fb2d6cf2-93b5-425b-b108-e3c29d26aa41" providerId="AD" clId="Web-{44117609-161D-B409-CD62-5CA0D9D10B1C}"/>
    <pc:docChg chg="addSld modSld sldOrd">
      <pc:chgData name="Bernadette Wittoek" userId="S::bernadette.wittoek@rkg.vlaanderen::fb2d6cf2-93b5-425b-b108-e3c29d26aa41" providerId="AD" clId="Web-{44117609-161D-B409-CD62-5CA0D9D10B1C}" dt="2024-12-13T16:19:18.259" v="74" actId="1076"/>
      <pc:docMkLst>
        <pc:docMk/>
      </pc:docMkLst>
      <pc:sldChg chg="modSp ord">
        <pc:chgData name="Bernadette Wittoek" userId="S::bernadette.wittoek@rkg.vlaanderen::fb2d6cf2-93b5-425b-b108-e3c29d26aa41" providerId="AD" clId="Web-{44117609-161D-B409-CD62-5CA0D9D10B1C}" dt="2024-12-13T15:33:28.968" v="22" actId="14100"/>
        <pc:sldMkLst>
          <pc:docMk/>
          <pc:sldMk cId="4245475239" sldId="258"/>
        </pc:sldMkLst>
        <pc:spChg chg="mod">
          <ac:chgData name="Bernadette Wittoek" userId="S::bernadette.wittoek@rkg.vlaanderen::fb2d6cf2-93b5-425b-b108-e3c29d26aa41" providerId="AD" clId="Web-{44117609-161D-B409-CD62-5CA0D9D10B1C}" dt="2024-12-13T15:33:28.968" v="22" actId="14100"/>
          <ac:spMkLst>
            <pc:docMk/>
            <pc:sldMk cId="4245475239" sldId="258"/>
            <ac:spMk id="4" creationId="{BCAAA02D-1C7C-3570-D162-7ECFFF0C46A3}"/>
          </ac:spMkLst>
        </pc:spChg>
      </pc:sldChg>
      <pc:sldChg chg="modSp">
        <pc:chgData name="Bernadette Wittoek" userId="S::bernadette.wittoek@rkg.vlaanderen::fb2d6cf2-93b5-425b-b108-e3c29d26aa41" providerId="AD" clId="Web-{44117609-161D-B409-CD62-5CA0D9D10B1C}" dt="2024-12-13T16:15:31.237" v="58" actId="1076"/>
        <pc:sldMkLst>
          <pc:docMk/>
          <pc:sldMk cId="2836677979" sldId="259"/>
        </pc:sldMkLst>
      </pc:sldChg>
      <pc:sldChg chg="modSp">
        <pc:chgData name="Bernadette Wittoek" userId="S::bernadette.wittoek@rkg.vlaanderen::fb2d6cf2-93b5-425b-b108-e3c29d26aa41" providerId="AD" clId="Web-{44117609-161D-B409-CD62-5CA0D9D10B1C}" dt="2024-12-13T16:19:18.259" v="74" actId="1076"/>
        <pc:sldMkLst>
          <pc:docMk/>
          <pc:sldMk cId="1276159036" sldId="261"/>
        </pc:sldMkLst>
        <pc:spChg chg="mod">
          <ac:chgData name="Bernadette Wittoek" userId="S::bernadette.wittoek@rkg.vlaanderen::fb2d6cf2-93b5-425b-b108-e3c29d26aa41" providerId="AD" clId="Web-{44117609-161D-B409-CD62-5CA0D9D10B1C}" dt="2024-12-13T16:19:14.071" v="73" actId="1076"/>
          <ac:spMkLst>
            <pc:docMk/>
            <pc:sldMk cId="1276159036" sldId="261"/>
            <ac:spMk id="4" creationId="{66376EAE-E4DF-B94E-E98B-1B91FA1FCFFE}"/>
          </ac:spMkLst>
        </pc:spChg>
        <pc:picChg chg="mod">
          <ac:chgData name="Bernadette Wittoek" userId="S::bernadette.wittoek@rkg.vlaanderen::fb2d6cf2-93b5-425b-b108-e3c29d26aa41" providerId="AD" clId="Web-{44117609-161D-B409-CD62-5CA0D9D10B1C}" dt="2024-12-13T16:19:18.259" v="74" actId="1076"/>
          <ac:picMkLst>
            <pc:docMk/>
            <pc:sldMk cId="1276159036" sldId="261"/>
            <ac:picMk id="2" creationId="{A3C82643-3B33-A9F2-34F2-DAB5A73411E8}"/>
          </ac:picMkLst>
        </pc:picChg>
      </pc:sldChg>
      <pc:sldChg chg="addSp delSp modSp">
        <pc:chgData name="Bernadette Wittoek" userId="S::bernadette.wittoek@rkg.vlaanderen::fb2d6cf2-93b5-425b-b108-e3c29d26aa41" providerId="AD" clId="Web-{44117609-161D-B409-CD62-5CA0D9D10B1C}" dt="2024-12-13T15:51:26.746" v="39" actId="1076"/>
        <pc:sldMkLst>
          <pc:docMk/>
          <pc:sldMk cId="2967637222" sldId="265"/>
        </pc:sldMkLst>
        <pc:spChg chg="mod">
          <ac:chgData name="Bernadette Wittoek" userId="S::bernadette.wittoek@rkg.vlaanderen::fb2d6cf2-93b5-425b-b108-e3c29d26aa41" providerId="AD" clId="Web-{44117609-161D-B409-CD62-5CA0D9D10B1C}" dt="2024-12-13T15:51:06.902" v="36" actId="14100"/>
          <ac:spMkLst>
            <pc:docMk/>
            <pc:sldMk cId="2967637222" sldId="265"/>
            <ac:spMk id="2" creationId="{77257EB0-03B0-4404-D448-63A5A7B1FCFF}"/>
          </ac:spMkLst>
        </pc:spChg>
        <pc:spChg chg="mod">
          <ac:chgData name="Bernadette Wittoek" userId="S::bernadette.wittoek@rkg.vlaanderen::fb2d6cf2-93b5-425b-b108-e3c29d26aa41" providerId="AD" clId="Web-{44117609-161D-B409-CD62-5CA0D9D10B1C}" dt="2024-12-13T15:50:24.916" v="30" actId="20577"/>
          <ac:spMkLst>
            <pc:docMk/>
            <pc:sldMk cId="2967637222" sldId="265"/>
            <ac:spMk id="4" creationId="{BCAAA02D-1C7C-3570-D162-7ECFFF0C46A3}"/>
          </ac:spMkLst>
        </pc:spChg>
        <pc:picChg chg="add mod">
          <ac:chgData name="Bernadette Wittoek" userId="S::bernadette.wittoek@rkg.vlaanderen::fb2d6cf2-93b5-425b-b108-e3c29d26aa41" providerId="AD" clId="Web-{44117609-161D-B409-CD62-5CA0D9D10B1C}" dt="2024-12-13T15:51:26.746" v="39" actId="1076"/>
          <ac:picMkLst>
            <pc:docMk/>
            <pc:sldMk cId="2967637222" sldId="265"/>
            <ac:picMk id="8" creationId="{8440626F-EEEF-A4F6-33B3-D501A043CBFC}"/>
          </ac:picMkLst>
        </pc:picChg>
      </pc:sldChg>
      <pc:sldChg chg="addSp delSp modSp new">
        <pc:chgData name="Bernadette Wittoek" userId="S::bernadette.wittoek@rkg.vlaanderen::fb2d6cf2-93b5-425b-b108-e3c29d26aa41" providerId="AD" clId="Web-{44117609-161D-B409-CD62-5CA0D9D10B1C}" dt="2024-12-13T16:13:33.781" v="52" actId="1076"/>
        <pc:sldMkLst>
          <pc:docMk/>
          <pc:sldMk cId="3729317478" sldId="266"/>
        </pc:sldMkLst>
        <pc:picChg chg="add mod ord">
          <ac:chgData name="Bernadette Wittoek" userId="S::bernadette.wittoek@rkg.vlaanderen::fb2d6cf2-93b5-425b-b108-e3c29d26aa41" providerId="AD" clId="Web-{44117609-161D-B409-CD62-5CA0D9D10B1C}" dt="2024-12-13T16:13:33.781" v="52" actId="1076"/>
          <ac:picMkLst>
            <pc:docMk/>
            <pc:sldMk cId="3729317478" sldId="266"/>
            <ac:picMk id="8" creationId="{AD9E49E7-E486-A372-00E1-711444AE28D9}"/>
          </ac:picMkLst>
        </pc:picChg>
      </pc:sldChg>
      <pc:sldChg chg="addSp delSp modSp new">
        <pc:chgData name="Bernadette Wittoek" userId="S::bernadette.wittoek@rkg.vlaanderen::fb2d6cf2-93b5-425b-b108-e3c29d26aa41" providerId="AD" clId="Web-{44117609-161D-B409-CD62-5CA0D9D10B1C}" dt="2024-12-13T16:17:47.991" v="67" actId="1076"/>
        <pc:sldMkLst>
          <pc:docMk/>
          <pc:sldMk cId="3125106500" sldId="267"/>
        </pc:sldMkLst>
      </pc:sldChg>
    </pc:docChg>
  </pc:docChgLst>
  <pc:docChgLst>
    <pc:chgData name="Bernadette Wittoek" userId="S::bernadette.wittoek@rkg.vlaanderen::fb2d6cf2-93b5-425b-b108-e3c29d26aa41" providerId="AD" clId="Web-{BE29402D-595E-207B-D12F-0EE805EE58D8}"/>
    <pc:docChg chg="addSld delSld modSld addMainMaster delMainMaster">
      <pc:chgData name="Bernadette Wittoek" userId="S::bernadette.wittoek@rkg.vlaanderen::fb2d6cf2-93b5-425b-b108-e3c29d26aa41" providerId="AD" clId="Web-{BE29402D-595E-207B-D12F-0EE805EE58D8}" dt="2024-12-06T15:33:00.386" v="106" actId="20577"/>
      <pc:docMkLst>
        <pc:docMk/>
      </pc:docMkLst>
      <pc:sldChg chg="addSp delSp modSp new del mod modClrScheme chgLayout">
        <pc:chgData name="Bernadette Wittoek" userId="S::bernadette.wittoek@rkg.vlaanderen::fb2d6cf2-93b5-425b-b108-e3c29d26aa41" providerId="AD" clId="Web-{BE29402D-595E-207B-D12F-0EE805EE58D8}" dt="2024-12-06T14:44:23.956" v="10"/>
        <pc:sldMkLst>
          <pc:docMk/>
          <pc:sldMk cId="133038775" sldId="256"/>
        </pc:sldMkLst>
      </pc:sldChg>
      <pc:sldChg chg="addSp delSp modSp new mod setBg modClrScheme chgLayout">
        <pc:chgData name="Bernadette Wittoek" userId="S::bernadette.wittoek@rkg.vlaanderen::fb2d6cf2-93b5-425b-b108-e3c29d26aa41" providerId="AD" clId="Web-{BE29402D-595E-207B-D12F-0EE805EE58D8}" dt="2024-12-06T15:05:14.210" v="62" actId="20577"/>
        <pc:sldMkLst>
          <pc:docMk/>
          <pc:sldMk cId="666697588" sldId="256"/>
        </pc:sldMkLst>
        <pc:spChg chg="mod ord">
          <ac:chgData name="Bernadette Wittoek" userId="S::bernadette.wittoek@rkg.vlaanderen::fb2d6cf2-93b5-425b-b108-e3c29d26aa41" providerId="AD" clId="Web-{BE29402D-595E-207B-D12F-0EE805EE58D8}" dt="2024-12-06T15:05:14.210" v="62" actId="20577"/>
          <ac:spMkLst>
            <pc:docMk/>
            <pc:sldMk cId="666697588" sldId="256"/>
            <ac:spMk id="2" creationId="{1949F07F-F0EC-D51B-3036-3BA35A0C5B64}"/>
          </ac:spMkLst>
        </pc:spChg>
        <pc:spChg chg="mod ord">
          <ac:chgData name="Bernadette Wittoek" userId="S::bernadette.wittoek@rkg.vlaanderen::fb2d6cf2-93b5-425b-b108-e3c29d26aa41" providerId="AD" clId="Web-{BE29402D-595E-207B-D12F-0EE805EE58D8}" dt="2024-12-06T14:48:14.731" v="38" actId="20577"/>
          <ac:spMkLst>
            <pc:docMk/>
            <pc:sldMk cId="666697588" sldId="256"/>
            <ac:spMk id="3" creationId="{BA08EB45-1995-2DFB-57BE-DFF6F7432D97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4:46:35.477" v="24"/>
          <ac:spMkLst>
            <pc:docMk/>
            <pc:sldMk cId="666697588" sldId="256"/>
            <ac:spMk id="10" creationId="{9F7D5CDA-D291-4307-BF55-1381FED29634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4:46:35.477" v="24"/>
          <ac:spMkLst>
            <pc:docMk/>
            <pc:sldMk cId="666697588" sldId="256"/>
            <ac:spMk id="12" creationId="{59B296B9-C5A5-4E4F-9B60-C907B5F1466C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4:46:35.477" v="24"/>
          <ac:spMkLst>
            <pc:docMk/>
            <pc:sldMk cId="666697588" sldId="256"/>
            <ac:spMk id="14" creationId="{D0300FD3-5AF1-6305-15FA-9078072672E2}"/>
          </ac:spMkLst>
        </pc:spChg>
        <pc:picChg chg="add mod ord">
          <ac:chgData name="Bernadette Wittoek" userId="S::bernadette.wittoek@rkg.vlaanderen::fb2d6cf2-93b5-425b-b108-e3c29d26aa41" providerId="AD" clId="Web-{BE29402D-595E-207B-D12F-0EE805EE58D8}" dt="2024-12-06T14:46:35.477" v="24"/>
          <ac:picMkLst>
            <pc:docMk/>
            <pc:sldMk cId="666697588" sldId="256"/>
            <ac:picMk id="5" creationId="{275E6912-39D6-6CB7-BA55-E6D0AB307265}"/>
          </ac:picMkLst>
        </pc:picChg>
      </pc:sldChg>
      <pc:sldChg chg="addSp delSp modSp new del mod setBg modClrScheme chgLayout">
        <pc:chgData name="Bernadette Wittoek" userId="S::bernadette.wittoek@rkg.vlaanderen::fb2d6cf2-93b5-425b-b108-e3c29d26aa41" providerId="AD" clId="Web-{BE29402D-595E-207B-D12F-0EE805EE58D8}" dt="2024-12-06T14:42:47.671" v="6"/>
        <pc:sldMkLst>
          <pc:docMk/>
          <pc:sldMk cId="1700904302" sldId="256"/>
        </pc:sldMkLst>
      </pc:sldChg>
      <pc:sldChg chg="addSp delSp modSp new mod setBg">
        <pc:chgData name="Bernadette Wittoek" userId="S::bernadette.wittoek@rkg.vlaanderen::fb2d6cf2-93b5-425b-b108-e3c29d26aa41" providerId="AD" clId="Web-{BE29402D-595E-207B-D12F-0EE805EE58D8}" dt="2024-12-06T14:53:49.885" v="45"/>
        <pc:sldMkLst>
          <pc:docMk/>
          <pc:sldMk cId="4246540711" sldId="257"/>
        </pc:sldMkLst>
        <pc:spChg chg="mod">
          <ac:chgData name="Bernadette Wittoek" userId="S::bernadette.wittoek@rkg.vlaanderen::fb2d6cf2-93b5-425b-b108-e3c29d26aa41" providerId="AD" clId="Web-{BE29402D-595E-207B-D12F-0EE805EE58D8}" dt="2024-12-06T14:53:49.885" v="45"/>
          <ac:spMkLst>
            <pc:docMk/>
            <pc:sldMk cId="4246540711" sldId="257"/>
            <ac:spMk id="5" creationId="{12768C7C-B644-EF2E-92D4-2A10FAC1FF04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4:53:49.885" v="45"/>
          <ac:spMkLst>
            <pc:docMk/>
            <pc:sldMk cId="4246540711" sldId="257"/>
            <ac:spMk id="6" creationId="{490D5DD4-E755-DEC7-11ED-13727A1D450F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4:53:49.885" v="45"/>
          <ac:spMkLst>
            <pc:docMk/>
            <pc:sldMk cId="4246540711" sldId="257"/>
            <ac:spMk id="7" creationId="{F6D74B96-3411-625E-FA0F-7602639CA13E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4:53:49.885" v="45"/>
          <ac:spMkLst>
            <pc:docMk/>
            <pc:sldMk cId="4246540711" sldId="257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BE29402D-595E-207B-D12F-0EE805EE58D8}" dt="2024-12-06T14:53:49.885" v="45"/>
          <ac:picMkLst>
            <pc:docMk/>
            <pc:sldMk cId="4246540711" sldId="257"/>
            <ac:picMk id="8" creationId="{A7CBF382-C076-B914-9BC1-6F6FCC353431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BE29402D-595E-207B-D12F-0EE805EE58D8}" dt="2024-12-06T15:06:07.806" v="69" actId="20577"/>
        <pc:sldMkLst>
          <pc:docMk/>
          <pc:sldMk cId="4245475239" sldId="258"/>
        </pc:sldMkLst>
        <pc:spChg chg="mod">
          <ac:chgData name="Bernadette Wittoek" userId="S::bernadette.wittoek@rkg.vlaanderen::fb2d6cf2-93b5-425b-b108-e3c29d26aa41" providerId="AD" clId="Web-{BE29402D-595E-207B-D12F-0EE805EE58D8}" dt="2024-12-06T15:06:07.806" v="69" actId="20577"/>
          <ac:spMkLst>
            <pc:docMk/>
            <pc:sldMk cId="4245475239" sldId="258"/>
            <ac:spMk id="2" creationId="{77257EB0-03B0-4404-D448-63A5A7B1FCFF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5:03:31.018" v="55" actId="14100"/>
          <ac:spMkLst>
            <pc:docMk/>
            <pc:sldMk cId="4245475239" sldId="258"/>
            <ac:spMk id="4" creationId="{BCAAA02D-1C7C-3570-D162-7ECFFF0C46A3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4:56:22.220" v="48"/>
          <ac:spMkLst>
            <pc:docMk/>
            <pc:sldMk cId="4245475239" sldId="258"/>
            <ac:spMk id="5" creationId="{FE54305D-93AA-5000-C070-AE66BE681877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4:56:22.220" v="48"/>
          <ac:spMkLst>
            <pc:docMk/>
            <pc:sldMk cId="4245475239" sldId="258"/>
            <ac:spMk id="6" creationId="{D6A67E3B-147B-3096-1CBB-69B89947CCFE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4:56:22.220" v="48"/>
          <ac:spMkLst>
            <pc:docMk/>
            <pc:sldMk cId="4245475239" sldId="258"/>
            <ac:spMk id="7" creationId="{1B178C17-C0DB-D213-78D1-2D1491F64A05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4:56:22.220" v="48"/>
          <ac:spMkLst>
            <pc:docMk/>
            <pc:sldMk cId="4245475239" sldId="258"/>
            <ac:spMk id="13" creationId="{C0763A76-9F1C-4FC5-82B7-DD475DA461B2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4:56:22.220" v="48"/>
          <ac:spMkLst>
            <pc:docMk/>
            <pc:sldMk cId="4245475239" sldId="258"/>
            <ac:spMk id="15" creationId="{E81BF4F6-F2CF-4984-9D14-D6966D92F99F}"/>
          </ac:spMkLst>
        </pc:spChg>
        <pc:picChg chg="add mod ord">
          <ac:chgData name="Bernadette Wittoek" userId="S::bernadette.wittoek@rkg.vlaanderen::fb2d6cf2-93b5-425b-b108-e3c29d26aa41" providerId="AD" clId="Web-{BE29402D-595E-207B-D12F-0EE805EE58D8}" dt="2024-12-06T14:56:22.220" v="48"/>
          <ac:picMkLst>
            <pc:docMk/>
            <pc:sldMk cId="4245475239" sldId="258"/>
            <ac:picMk id="8" creationId="{ACF5D7CF-C3AA-7121-6EEE-A49145CDE8CC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BE29402D-595E-207B-D12F-0EE805EE58D8}" dt="2024-12-06T15:23:57.396" v="78" actId="14100"/>
        <pc:sldMkLst>
          <pc:docMk/>
          <pc:sldMk cId="2836677979" sldId="259"/>
        </pc:sldMkLst>
      </pc:sldChg>
      <pc:sldChg chg="addSp delSp modSp new mod setBg">
        <pc:chgData name="Bernadette Wittoek" userId="S::bernadette.wittoek@rkg.vlaanderen::fb2d6cf2-93b5-425b-b108-e3c29d26aa41" providerId="AD" clId="Web-{BE29402D-595E-207B-D12F-0EE805EE58D8}" dt="2024-12-06T15:28:35.516" v="81"/>
        <pc:sldMkLst>
          <pc:docMk/>
          <pc:sldMk cId="3999794990" sldId="260"/>
        </pc:sldMkLst>
        <pc:spChg chg="mod">
          <ac:chgData name="Bernadette Wittoek" userId="S::bernadette.wittoek@rkg.vlaanderen::fb2d6cf2-93b5-425b-b108-e3c29d26aa41" providerId="AD" clId="Web-{BE29402D-595E-207B-D12F-0EE805EE58D8}" dt="2024-12-06T15:28:35.516" v="81"/>
          <ac:spMkLst>
            <pc:docMk/>
            <pc:sldMk cId="3999794990" sldId="260"/>
            <ac:spMk id="5" creationId="{28B1C62F-EF5F-0BB2-43CB-9E54D26BAA7B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5:28:35.516" v="81"/>
          <ac:spMkLst>
            <pc:docMk/>
            <pc:sldMk cId="3999794990" sldId="260"/>
            <ac:spMk id="6" creationId="{1CB0C22F-59CF-C94E-A8A6-87FD6D44C5E0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5:28:35.516" v="81"/>
          <ac:spMkLst>
            <pc:docMk/>
            <pc:sldMk cId="3999794990" sldId="260"/>
            <ac:spMk id="7" creationId="{503AF9B1-A7E1-3F25-5F16-801CD09ACB68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5:28:35.516" v="81"/>
          <ac:spMkLst>
            <pc:docMk/>
            <pc:sldMk cId="3999794990" sldId="260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BE29402D-595E-207B-D12F-0EE805EE58D8}" dt="2024-12-06T15:28:35.516" v="81"/>
          <ac:picMkLst>
            <pc:docMk/>
            <pc:sldMk cId="3999794990" sldId="260"/>
            <ac:picMk id="8" creationId="{C46DC426-8ED9-5BF5-9B03-D5F5CEC3D990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BE29402D-595E-207B-D12F-0EE805EE58D8}" dt="2024-12-06T15:29:57.551" v="85"/>
        <pc:sldMkLst>
          <pc:docMk/>
          <pc:sldMk cId="1276159036" sldId="261"/>
        </pc:sldMkLst>
        <pc:spChg chg="mod">
          <ac:chgData name="Bernadette Wittoek" userId="S::bernadette.wittoek@rkg.vlaanderen::fb2d6cf2-93b5-425b-b108-e3c29d26aa41" providerId="AD" clId="Web-{BE29402D-595E-207B-D12F-0EE805EE58D8}" dt="2024-12-06T15:29:57.551" v="85"/>
          <ac:spMkLst>
            <pc:docMk/>
            <pc:sldMk cId="1276159036" sldId="261"/>
            <ac:spMk id="5" creationId="{BD48BF62-0B14-D878-B21F-14AF52C5975C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5:29:57.551" v="85"/>
          <ac:spMkLst>
            <pc:docMk/>
            <pc:sldMk cId="1276159036" sldId="261"/>
            <ac:spMk id="6" creationId="{D7136190-DF0E-510E-8441-DD1DF038F84B}"/>
          </ac:spMkLst>
        </pc:spChg>
        <pc:spChg chg="mod">
          <ac:chgData name="Bernadette Wittoek" userId="S::bernadette.wittoek@rkg.vlaanderen::fb2d6cf2-93b5-425b-b108-e3c29d26aa41" providerId="AD" clId="Web-{BE29402D-595E-207B-D12F-0EE805EE58D8}" dt="2024-12-06T15:29:57.551" v="85"/>
          <ac:spMkLst>
            <pc:docMk/>
            <pc:sldMk cId="1276159036" sldId="261"/>
            <ac:spMk id="7" creationId="{C44EEEDF-88E0-718E-4280-3225B60447B5}"/>
          </ac:spMkLst>
        </pc:spChg>
        <pc:spChg chg="add">
          <ac:chgData name="Bernadette Wittoek" userId="S::bernadette.wittoek@rkg.vlaanderen::fb2d6cf2-93b5-425b-b108-e3c29d26aa41" providerId="AD" clId="Web-{BE29402D-595E-207B-D12F-0EE805EE58D8}" dt="2024-12-06T15:29:57.551" v="85"/>
          <ac:spMkLst>
            <pc:docMk/>
            <pc:sldMk cId="1276159036" sldId="261"/>
            <ac:spMk id="13" creationId="{42A4FC2C-047E-45A5-965D-8E1E3BF09BC6}"/>
          </ac:spMkLst>
        </pc:spChg>
      </pc:sldChg>
      <pc:sldChg chg="modSp new mod modClrScheme chgLayout">
        <pc:chgData name="Bernadette Wittoek" userId="S::bernadette.wittoek@rkg.vlaanderen::fb2d6cf2-93b5-425b-b108-e3c29d26aa41" providerId="AD" clId="Web-{BE29402D-595E-207B-D12F-0EE805EE58D8}" dt="2024-12-06T15:33:00.386" v="106" actId="20577"/>
        <pc:sldMkLst>
          <pc:docMk/>
          <pc:sldMk cId="880341901" sldId="262"/>
        </pc:sldMkLst>
        <pc:spChg chg="mod ord">
          <ac:chgData name="Bernadette Wittoek" userId="S::bernadette.wittoek@rkg.vlaanderen::fb2d6cf2-93b5-425b-b108-e3c29d26aa41" providerId="AD" clId="Web-{BE29402D-595E-207B-D12F-0EE805EE58D8}" dt="2024-12-06T15:32:12.681" v="101" actId="14100"/>
          <ac:spMkLst>
            <pc:docMk/>
            <pc:sldMk cId="880341901" sldId="262"/>
            <ac:spMk id="2" creationId="{553F2DF6-8AEB-C49B-D3E3-B32EA3E55D57}"/>
          </ac:spMkLst>
        </pc:spChg>
        <pc:spChg chg="mod ord">
          <ac:chgData name="Bernadette Wittoek" userId="S::bernadette.wittoek@rkg.vlaanderen::fb2d6cf2-93b5-425b-b108-e3c29d26aa41" providerId="AD" clId="Web-{BE29402D-595E-207B-D12F-0EE805EE58D8}" dt="2024-12-06T15:33:00.386" v="106" actId="20577"/>
          <ac:spMkLst>
            <pc:docMk/>
            <pc:sldMk cId="880341901" sldId="262"/>
            <ac:spMk id="3" creationId="{23C497E5-9C63-C7FB-E213-1E4F892F8D1C}"/>
          </ac:spMkLst>
        </pc:spChg>
        <pc:spChg chg="mod ord">
          <ac:chgData name="Bernadette Wittoek" userId="S::bernadette.wittoek@rkg.vlaanderen::fb2d6cf2-93b5-425b-b108-e3c29d26aa41" providerId="AD" clId="Web-{BE29402D-595E-207B-D12F-0EE805EE58D8}" dt="2024-12-06T15:31:54.899" v="96"/>
          <ac:spMkLst>
            <pc:docMk/>
            <pc:sldMk cId="880341901" sldId="262"/>
            <ac:spMk id="5" creationId="{3628A44B-A3F7-7BFF-DFCA-F9B6B13F9D2B}"/>
          </ac:spMkLst>
        </pc:spChg>
        <pc:spChg chg="mod ord">
          <ac:chgData name="Bernadette Wittoek" userId="S::bernadette.wittoek@rkg.vlaanderen::fb2d6cf2-93b5-425b-b108-e3c29d26aa41" providerId="AD" clId="Web-{BE29402D-595E-207B-D12F-0EE805EE58D8}" dt="2024-12-06T15:31:54.899" v="96"/>
          <ac:spMkLst>
            <pc:docMk/>
            <pc:sldMk cId="880341901" sldId="262"/>
            <ac:spMk id="6" creationId="{A0ACC0B2-D5CB-F08E-8D87-0D4D9273BD12}"/>
          </ac:spMkLst>
        </pc:spChg>
        <pc:spChg chg="mod ord">
          <ac:chgData name="Bernadette Wittoek" userId="S::bernadette.wittoek@rkg.vlaanderen::fb2d6cf2-93b5-425b-b108-e3c29d26aa41" providerId="AD" clId="Web-{BE29402D-595E-207B-D12F-0EE805EE58D8}" dt="2024-12-06T15:31:54.899" v="96"/>
          <ac:spMkLst>
            <pc:docMk/>
            <pc:sldMk cId="880341901" sldId="262"/>
            <ac:spMk id="7" creationId="{80931A81-1847-C85A-4AFC-D491E131D1B6}"/>
          </ac:spMkLst>
        </pc:spChg>
      </pc:sldChg>
      <pc:sldChg chg="addSp modSp new del">
        <pc:chgData name="Bernadette Wittoek" userId="S::bernadette.wittoek@rkg.vlaanderen::fb2d6cf2-93b5-425b-b108-e3c29d26aa41" providerId="AD" clId="Web-{BE29402D-595E-207B-D12F-0EE805EE58D8}" dt="2024-12-06T15:31:40.524" v="94"/>
        <pc:sldMkLst>
          <pc:docMk/>
          <pc:sldMk cId="1707998726" sldId="262"/>
        </pc:sldMkLst>
      </pc:sldChg>
      <pc:sldMasterChg chg="del delSldLayout">
        <pc:chgData name="Bernadette Wittoek" userId="S::bernadette.wittoek@rkg.vlaanderen::fb2d6cf2-93b5-425b-b108-e3c29d26aa41" providerId="AD" clId="Web-{BE29402D-595E-207B-D12F-0EE805EE58D8}" dt="2024-12-06T14:44:41.926" v="12"/>
        <pc:sldMasterMkLst>
          <pc:docMk/>
          <pc:sldMasterMk cId="3963140823" sldId="2147483673"/>
        </pc:sldMasterMkLst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3831359069" sldId="2147483662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2007092903" sldId="2147483663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3266173584" sldId="2147483664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1609664739" sldId="2147483665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1858590933" sldId="2147483666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129724503" sldId="2147483667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1322495615" sldId="2147483668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3860685672" sldId="2147483669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3782399131" sldId="2147483670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4265546187" sldId="2147483671"/>
          </pc:sldLayoutMkLst>
        </pc:sldLayoutChg>
        <pc:sldLayoutChg chg="del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3963140823" sldId="2147483673"/>
            <pc:sldLayoutMk cId="3688871094" sldId="2147483672"/>
          </pc:sldLayoutMkLst>
        </pc:sldLayoutChg>
      </pc:sldMasterChg>
      <pc:sldMasterChg chg="add addSldLayout modSldLayout">
        <pc:chgData name="Bernadette Wittoek" userId="S::bernadette.wittoek@rkg.vlaanderen::fb2d6cf2-93b5-425b-b108-e3c29d26aa41" providerId="AD" clId="Web-{BE29402D-595E-207B-D12F-0EE805EE58D8}" dt="2024-12-06T14:44:41.926" v="12"/>
        <pc:sldMasterMkLst>
          <pc:docMk/>
          <pc:sldMasterMk cId="2179827167" sldId="2147483674"/>
        </pc:sldMasterMkLst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898498199" sldId="2147483675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4087612279" sldId="2147483676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2681259447" sldId="2147483677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2357967353" sldId="2147483678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120192817" sldId="2147483679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3431263246" sldId="2147483680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3810543919" sldId="2147483681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2975507539" sldId="2147483682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2617853856" sldId="2147483683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1499828471" sldId="2147483684"/>
          </pc:sldLayoutMkLst>
        </pc:sldLayoutChg>
        <pc:sldLayoutChg chg="add mod replId">
          <pc:chgData name="Bernadette Wittoek" userId="S::bernadette.wittoek@rkg.vlaanderen::fb2d6cf2-93b5-425b-b108-e3c29d26aa41" providerId="AD" clId="Web-{BE29402D-595E-207B-D12F-0EE805EE58D8}" dt="2024-12-06T14:44:41.926" v="12"/>
          <pc:sldLayoutMkLst>
            <pc:docMk/>
            <pc:sldMasterMk cId="2179827167" sldId="2147483674"/>
            <pc:sldLayoutMk cId="2554555136" sldId="2147483685"/>
          </pc:sldLayoutMkLst>
        </pc:sldLayoutChg>
      </pc:sldMasterChg>
    </pc:docChg>
  </pc:docChgLst>
  <pc:docChgLst>
    <pc:chgData name="Bernadette Wittoek" userId="S::bernadette.wittoek@rkg.vlaanderen::fb2d6cf2-93b5-425b-b108-e3c29d26aa41" providerId="AD" clId="Web-{B4C021A1-3149-6BCD-9F25-49BCAE2BE260}"/>
    <pc:docChg chg="addSld delSld modSld">
      <pc:chgData name="Bernadette Wittoek" userId="S::bernadette.wittoek@rkg.vlaanderen::fb2d6cf2-93b5-425b-b108-e3c29d26aa41" providerId="AD" clId="Web-{B4C021A1-3149-6BCD-9F25-49BCAE2BE260}" dt="2024-12-16T09:03:29.988" v="62"/>
      <pc:docMkLst>
        <pc:docMk/>
      </pc:docMkLst>
      <pc:sldChg chg="del">
        <pc:chgData name="Bernadette Wittoek" userId="S::bernadette.wittoek@rkg.vlaanderen::fb2d6cf2-93b5-425b-b108-e3c29d26aa41" providerId="AD" clId="Web-{B4C021A1-3149-6BCD-9F25-49BCAE2BE260}" dt="2024-12-16T09:03:29.988" v="62"/>
        <pc:sldMkLst>
          <pc:docMk/>
          <pc:sldMk cId="1006433448" sldId="264"/>
        </pc:sldMkLst>
      </pc:sldChg>
      <pc:sldChg chg="addSp delSp modSp new">
        <pc:chgData name="Bernadette Wittoek" userId="S::bernadette.wittoek@rkg.vlaanderen::fb2d6cf2-93b5-425b-b108-e3c29d26aa41" providerId="AD" clId="Web-{B4C021A1-3149-6BCD-9F25-49BCAE2BE260}" dt="2024-12-16T09:02:57.893" v="61" actId="20577"/>
        <pc:sldMkLst>
          <pc:docMk/>
          <pc:sldMk cId="993113255" sldId="268"/>
        </pc:sldMkLst>
        <pc:spChg chg="del">
          <ac:chgData name="Bernadette Wittoek" userId="S::bernadette.wittoek@rkg.vlaanderen::fb2d6cf2-93b5-425b-b108-e3c29d26aa41" providerId="AD" clId="Web-{B4C021A1-3149-6BCD-9F25-49BCAE2BE260}" dt="2024-12-16T08:55:56.180" v="1"/>
          <ac:spMkLst>
            <pc:docMk/>
            <pc:sldMk cId="993113255" sldId="268"/>
            <ac:spMk id="3" creationId="{6CDBD33F-7C4F-AFC5-2F11-57F5E85C195C}"/>
          </ac:spMkLst>
        </pc:spChg>
        <pc:spChg chg="mod">
          <ac:chgData name="Bernadette Wittoek" userId="S::bernadette.wittoek@rkg.vlaanderen::fb2d6cf2-93b5-425b-b108-e3c29d26aa41" providerId="AD" clId="Web-{B4C021A1-3149-6BCD-9F25-49BCAE2BE260}" dt="2024-12-16T09:02:57.893" v="61" actId="20577"/>
          <ac:spMkLst>
            <pc:docMk/>
            <pc:sldMk cId="993113255" sldId="268"/>
            <ac:spMk id="4" creationId="{6C95C874-4815-B125-1716-72A9EBD44C75}"/>
          </ac:spMkLst>
        </pc:spChg>
        <pc:spChg chg="add mod">
          <ac:chgData name="Bernadette Wittoek" userId="S::bernadette.wittoek@rkg.vlaanderen::fb2d6cf2-93b5-425b-b108-e3c29d26aa41" providerId="AD" clId="Web-{B4C021A1-3149-6BCD-9F25-49BCAE2BE260}" dt="2024-12-16T09:02:20.955" v="58" actId="14100"/>
          <ac:spMkLst>
            <pc:docMk/>
            <pc:sldMk cId="993113255" sldId="268"/>
            <ac:spMk id="9" creationId="{BE5A7DD1-D700-7DBB-4E54-DE32A3CC2318}"/>
          </ac:spMkLst>
        </pc:spChg>
        <pc:picChg chg="add mod ord">
          <ac:chgData name="Bernadette Wittoek" userId="S::bernadette.wittoek@rkg.vlaanderen::fb2d6cf2-93b5-425b-b108-e3c29d26aa41" providerId="AD" clId="Web-{B4C021A1-3149-6BCD-9F25-49BCAE2BE260}" dt="2024-12-16T08:55:56.180" v="1"/>
          <ac:picMkLst>
            <pc:docMk/>
            <pc:sldMk cId="993113255" sldId="268"/>
            <ac:picMk id="8" creationId="{1E477A97-D6C8-1611-DDD4-042AB0215A7F}"/>
          </ac:picMkLst>
        </pc:picChg>
      </pc:sldChg>
    </pc:docChg>
  </pc:docChgLst>
  <pc:docChgLst>
    <pc:chgData name="Bernadette Wittoek" userId="S::bernadette.wittoek@rkg.vlaanderen::fb2d6cf2-93b5-425b-b108-e3c29d26aa41" providerId="AD" clId="Web-{F417D02F-96DC-A0A4-4417-615C487DB691}"/>
    <pc:docChg chg="addSld delSld modSld">
      <pc:chgData name="Bernadette Wittoek" userId="S::bernadette.wittoek@rkg.vlaanderen::fb2d6cf2-93b5-425b-b108-e3c29d26aa41" providerId="AD" clId="Web-{F417D02F-96DC-A0A4-4417-615C487DB691}" dt="2024-12-15T14:25:59.650" v="86" actId="20577"/>
      <pc:docMkLst>
        <pc:docMk/>
      </pc:docMkLst>
      <pc:sldChg chg="del">
        <pc:chgData name="Bernadette Wittoek" userId="S::bernadette.wittoek@rkg.vlaanderen::fb2d6cf2-93b5-425b-b108-e3c29d26aa41" providerId="AD" clId="Web-{F417D02F-96DC-A0A4-4417-615C487DB691}" dt="2024-12-15T13:32:52.655" v="9"/>
        <pc:sldMkLst>
          <pc:docMk/>
          <pc:sldMk cId="2836677979" sldId="259"/>
        </pc:sldMkLst>
      </pc:sldChg>
      <pc:sldChg chg="modSp">
        <pc:chgData name="Bernadette Wittoek" userId="S::bernadette.wittoek@rkg.vlaanderen::fb2d6cf2-93b5-425b-b108-e3c29d26aa41" providerId="AD" clId="Web-{F417D02F-96DC-A0A4-4417-615C487DB691}" dt="2024-12-15T14:25:59.650" v="86" actId="20577"/>
        <pc:sldMkLst>
          <pc:docMk/>
          <pc:sldMk cId="880341901" sldId="262"/>
        </pc:sldMkLst>
        <pc:spChg chg="mod">
          <ac:chgData name="Bernadette Wittoek" userId="S::bernadette.wittoek@rkg.vlaanderen::fb2d6cf2-93b5-425b-b108-e3c29d26aa41" providerId="AD" clId="Web-{F417D02F-96DC-A0A4-4417-615C487DB691}" dt="2024-12-15T14:25:59.650" v="86" actId="20577"/>
          <ac:spMkLst>
            <pc:docMk/>
            <pc:sldMk cId="880341901" sldId="262"/>
            <ac:spMk id="3" creationId="{23C497E5-9C63-C7FB-E213-1E4F892F8D1C}"/>
          </ac:spMkLst>
        </pc:spChg>
        <pc:picChg chg="mod">
          <ac:chgData name="Bernadette Wittoek" userId="S::bernadette.wittoek@rkg.vlaanderen::fb2d6cf2-93b5-425b-b108-e3c29d26aa41" providerId="AD" clId="Web-{F417D02F-96DC-A0A4-4417-615C487DB691}" dt="2024-12-15T14:24:22.224" v="77" actId="14100"/>
          <ac:picMkLst>
            <pc:docMk/>
            <pc:sldMk cId="880341901" sldId="262"/>
            <ac:picMk id="8" creationId="{B09C31BC-F889-F659-C7BA-7090CD35BF0E}"/>
          </ac:picMkLst>
        </pc:picChg>
      </pc:sldChg>
      <pc:sldChg chg="del">
        <pc:chgData name="Bernadette Wittoek" userId="S::bernadette.wittoek@rkg.vlaanderen::fb2d6cf2-93b5-425b-b108-e3c29d26aa41" providerId="AD" clId="Web-{F417D02F-96DC-A0A4-4417-615C487DB691}" dt="2024-12-15T13:32:55.717" v="10"/>
        <pc:sldMkLst>
          <pc:docMk/>
          <pc:sldMk cId="3125106500" sldId="267"/>
        </pc:sldMkLst>
      </pc:sldChg>
      <pc:sldChg chg="addSp delSp modSp new">
        <pc:chgData name="Bernadette Wittoek" userId="S::bernadette.wittoek@rkg.vlaanderen::fb2d6cf2-93b5-425b-b108-e3c29d26aa41" providerId="AD" clId="Web-{F417D02F-96DC-A0A4-4417-615C487DB691}" dt="2024-12-15T13:32:47.654" v="8" actId="1076"/>
        <pc:sldMkLst>
          <pc:docMk/>
          <pc:sldMk cId="3561568619" sldId="268"/>
        </pc:sldMkLst>
        <pc:spChg chg="del">
          <ac:chgData name="Bernadette Wittoek" userId="S::bernadette.wittoek@rkg.vlaanderen::fb2d6cf2-93b5-425b-b108-e3c29d26aa41" providerId="AD" clId="Web-{F417D02F-96DC-A0A4-4417-615C487DB691}" dt="2024-12-15T13:32:28.201" v="1"/>
          <ac:spMkLst>
            <pc:docMk/>
            <pc:sldMk cId="3561568619" sldId="268"/>
            <ac:spMk id="3" creationId="{DF07E9C3-0625-89F9-D388-736F41584BD7}"/>
          </ac:spMkLst>
        </pc:spChg>
        <pc:picChg chg="add mod ord">
          <ac:chgData name="Bernadette Wittoek" userId="S::bernadette.wittoek@rkg.vlaanderen::fb2d6cf2-93b5-425b-b108-e3c29d26aa41" providerId="AD" clId="Web-{F417D02F-96DC-A0A4-4417-615C487DB691}" dt="2024-12-15T13:32:47.654" v="8" actId="1076"/>
          <ac:picMkLst>
            <pc:docMk/>
            <pc:sldMk cId="3561568619" sldId="268"/>
            <ac:picMk id="8" creationId="{EE76D7D7-997B-BADF-42B9-606D820B4474}"/>
          </ac:picMkLst>
        </pc:picChg>
      </pc:sldChg>
    </pc:docChg>
  </pc:docChgLst>
  <pc:docChgLst>
    <pc:chgData name="Bernadette Wittoek" userId="S::bernadette.wittoek@rkg.vlaanderen::fb2d6cf2-93b5-425b-b108-e3c29d26aa41" providerId="AD" clId="Web-{BB6D2AFC-8325-1B54-5F98-9B38526DB78D}"/>
    <pc:docChg chg="addSld delSld modSld sldOrd">
      <pc:chgData name="Bernadette Wittoek" userId="S::bernadette.wittoek@rkg.vlaanderen::fb2d6cf2-93b5-425b-b108-e3c29d26aa41" providerId="AD" clId="Web-{BB6D2AFC-8325-1B54-5F98-9B38526DB78D}" dt="2024-12-19T14:02:58.099" v="22"/>
      <pc:docMkLst>
        <pc:docMk/>
      </pc:docMkLst>
      <pc:sldChg chg="ord">
        <pc:chgData name="Bernadette Wittoek" userId="S::bernadette.wittoek@rkg.vlaanderen::fb2d6cf2-93b5-425b-b108-e3c29d26aa41" providerId="AD" clId="Web-{BB6D2AFC-8325-1B54-5F98-9B38526DB78D}" dt="2024-12-19T14:02:45.818" v="20"/>
        <pc:sldMkLst>
          <pc:docMk/>
          <pc:sldMk cId="1206999119" sldId="263"/>
        </pc:sldMkLst>
      </pc:sldChg>
      <pc:sldChg chg="ord">
        <pc:chgData name="Bernadette Wittoek" userId="S::bernadette.wittoek@rkg.vlaanderen::fb2d6cf2-93b5-425b-b108-e3c29d26aa41" providerId="AD" clId="Web-{BB6D2AFC-8325-1B54-5F98-9B38526DB78D}" dt="2024-12-19T14:02:56.146" v="21"/>
        <pc:sldMkLst>
          <pc:docMk/>
          <pc:sldMk cId="998230084" sldId="272"/>
        </pc:sldMkLst>
      </pc:sldChg>
      <pc:sldChg chg="ord">
        <pc:chgData name="Bernadette Wittoek" userId="S::bernadette.wittoek@rkg.vlaanderen::fb2d6cf2-93b5-425b-b108-e3c29d26aa41" providerId="AD" clId="Web-{BB6D2AFC-8325-1B54-5F98-9B38526DB78D}" dt="2024-12-19T14:02:58.099" v="22"/>
        <pc:sldMkLst>
          <pc:docMk/>
          <pc:sldMk cId="1746790369" sldId="273"/>
        </pc:sldMkLst>
      </pc:sldChg>
      <pc:sldChg chg="addSp delSp modSp del">
        <pc:chgData name="Bernadette Wittoek" userId="S::bernadette.wittoek@rkg.vlaanderen::fb2d6cf2-93b5-425b-b108-e3c29d26aa41" providerId="AD" clId="Web-{BB6D2AFC-8325-1B54-5F98-9B38526DB78D}" dt="2024-12-19T13:45:43.325" v="11"/>
        <pc:sldMkLst>
          <pc:docMk/>
          <pc:sldMk cId="1333608268" sldId="274"/>
        </pc:sldMkLst>
        <pc:picChg chg="add mod">
          <ac:chgData name="Bernadette Wittoek" userId="S::bernadette.wittoek@rkg.vlaanderen::fb2d6cf2-93b5-425b-b108-e3c29d26aa41" providerId="AD" clId="Web-{BB6D2AFC-8325-1B54-5F98-9B38526DB78D}" dt="2024-12-19T13:44:08.916" v="4" actId="14100"/>
          <ac:picMkLst>
            <pc:docMk/>
            <pc:sldMk cId="1333608268" sldId="274"/>
            <ac:picMk id="2" creationId="{CB64A5C0-347E-B18C-9C58-7828998AB9E8}"/>
          </ac:picMkLst>
        </pc:picChg>
        <pc:picChg chg="del">
          <ac:chgData name="Bernadette Wittoek" userId="S::bernadette.wittoek@rkg.vlaanderen::fb2d6cf2-93b5-425b-b108-e3c29d26aa41" providerId="AD" clId="Web-{BB6D2AFC-8325-1B54-5F98-9B38526DB78D}" dt="2024-12-19T13:43:48.993" v="0"/>
          <ac:picMkLst>
            <pc:docMk/>
            <pc:sldMk cId="1333608268" sldId="274"/>
            <ac:picMk id="8" creationId="{C5EF8453-F661-8639-2D47-39C8DAD35BD0}"/>
          </ac:picMkLst>
        </pc:picChg>
      </pc:sldChg>
      <pc:sldChg chg="addSp modSp new del">
        <pc:chgData name="Bernadette Wittoek" userId="S::bernadette.wittoek@rkg.vlaanderen::fb2d6cf2-93b5-425b-b108-e3c29d26aa41" providerId="AD" clId="Web-{BB6D2AFC-8325-1B54-5F98-9B38526DB78D}" dt="2024-12-19T13:50:28.508" v="19"/>
        <pc:sldMkLst>
          <pc:docMk/>
          <pc:sldMk cId="1686897881" sldId="275"/>
        </pc:sldMkLst>
        <pc:picChg chg="add mod">
          <ac:chgData name="Bernadette Wittoek" userId="S::bernadette.wittoek@rkg.vlaanderen::fb2d6cf2-93b5-425b-b108-e3c29d26aa41" providerId="AD" clId="Web-{BB6D2AFC-8325-1B54-5F98-9B38526DB78D}" dt="2024-12-19T13:45:40.122" v="10" actId="14100"/>
          <ac:picMkLst>
            <pc:docMk/>
            <pc:sldMk cId="1686897881" sldId="275"/>
            <ac:picMk id="5" creationId="{C99E5CA2-E723-2D28-6545-318126710823}"/>
          </ac:picMkLst>
        </pc:picChg>
      </pc:sldChg>
      <pc:sldChg chg="addSp modSp new">
        <pc:chgData name="Bernadette Wittoek" userId="S::bernadette.wittoek@rkg.vlaanderen::fb2d6cf2-93b5-425b-b108-e3c29d26aa41" providerId="AD" clId="Web-{BB6D2AFC-8325-1B54-5F98-9B38526DB78D}" dt="2024-12-19T13:50:23.149" v="18" actId="1076"/>
        <pc:sldMkLst>
          <pc:docMk/>
          <pc:sldMk cId="2707369650" sldId="276"/>
        </pc:sldMkLst>
        <pc:picChg chg="add mod">
          <ac:chgData name="Bernadette Wittoek" userId="S::bernadette.wittoek@rkg.vlaanderen::fb2d6cf2-93b5-425b-b108-e3c29d26aa41" providerId="AD" clId="Web-{BB6D2AFC-8325-1B54-5F98-9B38526DB78D}" dt="2024-12-19T13:50:23.149" v="18" actId="1076"/>
          <ac:picMkLst>
            <pc:docMk/>
            <pc:sldMk cId="2707369650" sldId="276"/>
            <ac:picMk id="5" creationId="{83D183D0-5F43-F8A3-0A44-012463EF1648}"/>
          </ac:picMkLst>
        </pc:picChg>
      </pc:sldChg>
    </pc:docChg>
  </pc:docChgLst>
  <pc:docChgLst>
    <pc:chgData name="Bernadette Wittoek" userId="S::bernadette.wittoek@rkg.vlaanderen::fb2d6cf2-93b5-425b-b108-e3c29d26aa41" providerId="AD" clId="Web-{B326A21A-EB63-636E-4534-1B1D73F9ABED}"/>
    <pc:docChg chg="delSld modSld">
      <pc:chgData name="Bernadette Wittoek" userId="S::bernadette.wittoek@rkg.vlaanderen::fb2d6cf2-93b5-425b-b108-e3c29d26aa41" providerId="AD" clId="Web-{B326A21A-EB63-636E-4534-1B1D73F9ABED}" dt="2024-12-10T18:47:16.683" v="9"/>
      <pc:docMkLst>
        <pc:docMk/>
      </pc:docMkLst>
      <pc:sldChg chg="modSp">
        <pc:chgData name="Bernadette Wittoek" userId="S::bernadette.wittoek@rkg.vlaanderen::fb2d6cf2-93b5-425b-b108-e3c29d26aa41" providerId="AD" clId="Web-{B326A21A-EB63-636E-4534-1B1D73F9ABED}" dt="2024-12-10T18:46:30.587" v="8" actId="20577"/>
        <pc:sldMkLst>
          <pc:docMk/>
          <pc:sldMk cId="1006433448" sldId="264"/>
        </pc:sldMkLst>
        <pc:spChg chg="mod">
          <ac:chgData name="Bernadette Wittoek" userId="S::bernadette.wittoek@rkg.vlaanderen::fb2d6cf2-93b5-425b-b108-e3c29d26aa41" providerId="AD" clId="Web-{B326A21A-EB63-636E-4534-1B1D73F9ABED}" dt="2024-12-10T18:46:30.587" v="8" actId="20577"/>
          <ac:spMkLst>
            <pc:docMk/>
            <pc:sldMk cId="1006433448" sldId="264"/>
            <ac:spMk id="11" creationId="{180C6AAE-75B8-E4A5-C145-20822D71816D}"/>
          </ac:spMkLst>
        </pc:spChg>
      </pc:sldChg>
      <pc:sldChg chg="del">
        <pc:chgData name="Bernadette Wittoek" userId="S::bernadette.wittoek@rkg.vlaanderen::fb2d6cf2-93b5-425b-b108-e3c29d26aa41" providerId="AD" clId="Web-{B326A21A-EB63-636E-4534-1B1D73F9ABED}" dt="2024-12-10T18:47:16.683" v="9"/>
        <pc:sldMkLst>
          <pc:docMk/>
          <pc:sldMk cId="2901514018" sldId="267"/>
        </pc:sldMkLst>
      </pc:sldChg>
    </pc:docChg>
  </pc:docChgLst>
  <pc:docChgLst>
    <pc:chgData name="Bernadette Wittoek" userId="S::bernadette.wittoek@rkg.vlaanderen::fb2d6cf2-93b5-425b-b108-e3c29d26aa41" providerId="AD" clId="Web-{B13DB6CF-0BDA-301E-D5F4-20FD496271A6}"/>
    <pc:docChg chg="addSld delSld">
      <pc:chgData name="Bernadette Wittoek" userId="S::bernadette.wittoek@rkg.vlaanderen::fb2d6cf2-93b5-425b-b108-e3c29d26aa41" providerId="AD" clId="Web-{B13DB6CF-0BDA-301E-D5F4-20FD496271A6}" dt="2024-12-06T14:40:42.898" v="4"/>
      <pc:docMkLst>
        <pc:docMk/>
      </pc:docMkLst>
      <pc:sldChg chg="new del">
        <pc:chgData name="Bernadette Wittoek" userId="S::bernadette.wittoek@rkg.vlaanderen::fb2d6cf2-93b5-425b-b108-e3c29d26aa41" providerId="AD" clId="Web-{B13DB6CF-0BDA-301E-D5F4-20FD496271A6}" dt="2024-12-06T14:40:42.898" v="4"/>
        <pc:sldMkLst>
          <pc:docMk/>
          <pc:sldMk cId="1514157518" sldId="256"/>
        </pc:sldMkLst>
      </pc:sldChg>
      <pc:sldChg chg="del">
        <pc:chgData name="Bernadette Wittoek" userId="S::bernadette.wittoek@rkg.vlaanderen::fb2d6cf2-93b5-425b-b108-e3c29d26aa41" providerId="AD" clId="Web-{B13DB6CF-0BDA-301E-D5F4-20FD496271A6}" dt="2024-12-06T14:39:49.818" v="0"/>
        <pc:sldMkLst>
          <pc:docMk/>
          <pc:sldMk cId="3351439039" sldId="256"/>
        </pc:sldMkLst>
      </pc:sldChg>
      <pc:sldChg chg="new del">
        <pc:chgData name="Bernadette Wittoek" userId="S::bernadette.wittoek@rkg.vlaanderen::fb2d6cf2-93b5-425b-b108-e3c29d26aa41" providerId="AD" clId="Web-{B13DB6CF-0BDA-301E-D5F4-20FD496271A6}" dt="2024-12-06T14:40:10.303" v="2"/>
        <pc:sldMkLst>
          <pc:docMk/>
          <pc:sldMk cId="3663225301" sldId="256"/>
        </pc:sldMkLst>
      </pc:sldChg>
    </pc:docChg>
  </pc:docChgLst>
  <pc:docChgLst>
    <pc:chgData name="Bernadette Wittoek" userId="S::bernadette.wittoek@rkg.vlaanderen::fb2d6cf2-93b5-425b-b108-e3c29d26aa41" providerId="AD" clId="Web-{9F12A100-CF8D-92F0-41A1-9114326B4C4D}"/>
    <pc:docChg chg="modSld">
      <pc:chgData name="Bernadette Wittoek" userId="S::bernadette.wittoek@rkg.vlaanderen::fb2d6cf2-93b5-425b-b108-e3c29d26aa41" providerId="AD" clId="Web-{9F12A100-CF8D-92F0-41A1-9114326B4C4D}" dt="2024-12-16T09:38:22.619" v="81" actId="14100"/>
      <pc:docMkLst>
        <pc:docMk/>
      </pc:docMkLst>
      <pc:sldChg chg="addSp modSp">
        <pc:chgData name="Bernadette Wittoek" userId="S::bernadette.wittoek@rkg.vlaanderen::fb2d6cf2-93b5-425b-b108-e3c29d26aa41" providerId="AD" clId="Web-{9F12A100-CF8D-92F0-41A1-9114326B4C4D}" dt="2024-12-16T09:38:22.619" v="81" actId="14100"/>
        <pc:sldMkLst>
          <pc:docMk/>
          <pc:sldMk cId="1206999119" sldId="263"/>
        </pc:sldMkLst>
        <pc:spChg chg="mod">
          <ac:chgData name="Bernadette Wittoek" userId="S::bernadette.wittoek@rkg.vlaanderen::fb2d6cf2-93b5-425b-b108-e3c29d26aa41" providerId="AD" clId="Web-{9F12A100-CF8D-92F0-41A1-9114326B4C4D}" dt="2024-12-16T09:37:24.163" v="72" actId="20577"/>
          <ac:spMkLst>
            <pc:docMk/>
            <pc:sldMk cId="1206999119" sldId="263"/>
            <ac:spMk id="4" creationId="{8DD43DF9-A510-34DC-6D0D-E898431559E5}"/>
          </ac:spMkLst>
        </pc:spChg>
        <pc:picChg chg="add mod">
          <ac:chgData name="Bernadette Wittoek" userId="S::bernadette.wittoek@rkg.vlaanderen::fb2d6cf2-93b5-425b-b108-e3c29d26aa41" providerId="AD" clId="Web-{9F12A100-CF8D-92F0-41A1-9114326B4C4D}" dt="2024-12-16T09:38:06.962" v="79" actId="1076"/>
          <ac:picMkLst>
            <pc:docMk/>
            <pc:sldMk cId="1206999119" sldId="263"/>
            <ac:picMk id="3" creationId="{30F0A1B9-6E43-0DA1-4AEF-8826E526D2B9}"/>
          </ac:picMkLst>
        </pc:picChg>
        <pc:picChg chg="add mod">
          <ac:chgData name="Bernadette Wittoek" userId="S::bernadette.wittoek@rkg.vlaanderen::fb2d6cf2-93b5-425b-b108-e3c29d26aa41" providerId="AD" clId="Web-{9F12A100-CF8D-92F0-41A1-9114326B4C4D}" dt="2024-12-16T09:38:22.619" v="81" actId="14100"/>
          <ac:picMkLst>
            <pc:docMk/>
            <pc:sldMk cId="1206999119" sldId="263"/>
            <ac:picMk id="9" creationId="{0451A0D0-273C-2CCB-C9F7-5EE107C346F7}"/>
          </ac:picMkLst>
        </pc:picChg>
      </pc:sldChg>
    </pc:docChg>
  </pc:docChgLst>
  <pc:docChgLst>
    <pc:chgData name="Bernadette Wittoek" userId="S::bernadette.wittoek@rkg.vlaanderen::fb2d6cf2-93b5-425b-b108-e3c29d26aa41" providerId="AD" clId="Web-{5BA11378-2E61-6262-963A-D0186EBA9E9C}"/>
    <pc:docChg chg="addSld modSld">
      <pc:chgData name="Bernadette Wittoek" userId="S::bernadette.wittoek@rkg.vlaanderen::fb2d6cf2-93b5-425b-b108-e3c29d26aa41" providerId="AD" clId="Web-{5BA11378-2E61-6262-963A-D0186EBA9E9C}" dt="2024-12-19T12:57:27.110" v="6" actId="14100"/>
      <pc:docMkLst>
        <pc:docMk/>
      </pc:docMkLst>
      <pc:sldChg chg="addSp delSp modSp new mod modClrScheme chgLayout">
        <pc:chgData name="Bernadette Wittoek" userId="S::bernadette.wittoek@rkg.vlaanderen::fb2d6cf2-93b5-425b-b108-e3c29d26aa41" providerId="AD" clId="Web-{5BA11378-2E61-6262-963A-D0186EBA9E9C}" dt="2024-12-19T12:57:27.110" v="6" actId="14100"/>
        <pc:sldMkLst>
          <pc:docMk/>
          <pc:sldMk cId="1333608268" sldId="274"/>
        </pc:sldMkLst>
        <pc:spChg chg="del">
          <ac:chgData name="Bernadette Wittoek" userId="S::bernadette.wittoek@rkg.vlaanderen::fb2d6cf2-93b5-425b-b108-e3c29d26aa41" providerId="AD" clId="Web-{5BA11378-2E61-6262-963A-D0186EBA9E9C}" dt="2024-12-19T12:56:27.310" v="1"/>
          <ac:spMkLst>
            <pc:docMk/>
            <pc:sldMk cId="1333608268" sldId="274"/>
            <ac:spMk id="2" creationId="{DFD0690C-5FBD-C12C-E995-2C9383984C97}"/>
          </ac:spMkLst>
        </pc:spChg>
        <pc:spChg chg="del">
          <ac:chgData name="Bernadette Wittoek" userId="S::bernadette.wittoek@rkg.vlaanderen::fb2d6cf2-93b5-425b-b108-e3c29d26aa41" providerId="AD" clId="Web-{5BA11378-2E61-6262-963A-D0186EBA9E9C}" dt="2024-12-19T12:56:27.310" v="1"/>
          <ac:spMkLst>
            <pc:docMk/>
            <pc:sldMk cId="1333608268" sldId="274"/>
            <ac:spMk id="3" creationId="{8D28B394-7BB2-446D-E93E-3213003293D4}"/>
          </ac:spMkLst>
        </pc:spChg>
        <pc:spChg chg="del">
          <ac:chgData name="Bernadette Wittoek" userId="S::bernadette.wittoek@rkg.vlaanderen::fb2d6cf2-93b5-425b-b108-e3c29d26aa41" providerId="AD" clId="Web-{5BA11378-2E61-6262-963A-D0186EBA9E9C}" dt="2024-12-19T12:56:27.310" v="1"/>
          <ac:spMkLst>
            <pc:docMk/>
            <pc:sldMk cId="1333608268" sldId="274"/>
            <ac:spMk id="4" creationId="{2B1B7695-B834-66D9-0C2F-2222058B790B}"/>
          </ac:spMkLst>
        </pc:spChg>
        <pc:spChg chg="mod ord">
          <ac:chgData name="Bernadette Wittoek" userId="S::bernadette.wittoek@rkg.vlaanderen::fb2d6cf2-93b5-425b-b108-e3c29d26aa41" providerId="AD" clId="Web-{5BA11378-2E61-6262-963A-D0186EBA9E9C}" dt="2024-12-19T12:56:27.310" v="1"/>
          <ac:spMkLst>
            <pc:docMk/>
            <pc:sldMk cId="1333608268" sldId="274"/>
            <ac:spMk id="5" creationId="{2ED9998D-A376-F81E-8ECE-5C015A02847A}"/>
          </ac:spMkLst>
        </pc:spChg>
        <pc:spChg chg="mod ord">
          <ac:chgData name="Bernadette Wittoek" userId="S::bernadette.wittoek@rkg.vlaanderen::fb2d6cf2-93b5-425b-b108-e3c29d26aa41" providerId="AD" clId="Web-{5BA11378-2E61-6262-963A-D0186EBA9E9C}" dt="2024-12-19T12:56:27.310" v="1"/>
          <ac:spMkLst>
            <pc:docMk/>
            <pc:sldMk cId="1333608268" sldId="274"/>
            <ac:spMk id="6" creationId="{41570DDC-B307-4DA5-CD22-F7C47FB180EA}"/>
          </ac:spMkLst>
        </pc:spChg>
        <pc:spChg chg="mod ord">
          <ac:chgData name="Bernadette Wittoek" userId="S::bernadette.wittoek@rkg.vlaanderen::fb2d6cf2-93b5-425b-b108-e3c29d26aa41" providerId="AD" clId="Web-{5BA11378-2E61-6262-963A-D0186EBA9E9C}" dt="2024-12-19T12:56:27.310" v="1"/>
          <ac:spMkLst>
            <pc:docMk/>
            <pc:sldMk cId="1333608268" sldId="274"/>
            <ac:spMk id="7" creationId="{C6706C11-D19E-0C90-333E-3E6988BC49DB}"/>
          </ac:spMkLst>
        </pc:spChg>
        <pc:picChg chg="add mod">
          <ac:chgData name="Bernadette Wittoek" userId="S::bernadette.wittoek@rkg.vlaanderen::fb2d6cf2-93b5-425b-b108-e3c29d26aa41" providerId="AD" clId="Web-{5BA11378-2E61-6262-963A-D0186EBA9E9C}" dt="2024-12-19T12:57:27.110" v="6" actId="14100"/>
          <ac:picMkLst>
            <pc:docMk/>
            <pc:sldMk cId="1333608268" sldId="274"/>
            <ac:picMk id="8" creationId="{C5EF8453-F661-8639-2D47-39C8DAD35BD0}"/>
          </ac:picMkLst>
        </pc:picChg>
      </pc:sldChg>
    </pc:docChg>
  </pc:docChgLst>
  <pc:docChgLst>
    <pc:chgData name="Bernadette Wittoek" userId="S::bernadette.wittoek@rkg.vlaanderen::fb2d6cf2-93b5-425b-b108-e3c29d26aa41" providerId="AD" clId="Web-{4FB45048-9A73-BA50-B683-0D39B6C0B985}"/>
    <pc:docChg chg="addSld modSld">
      <pc:chgData name="Bernadette Wittoek" userId="S::bernadette.wittoek@rkg.vlaanderen::fb2d6cf2-93b5-425b-b108-e3c29d26aa41" providerId="AD" clId="Web-{4FB45048-9A73-BA50-B683-0D39B6C0B985}" dt="2024-12-06T15:57:15.190" v="185" actId="20577"/>
      <pc:docMkLst>
        <pc:docMk/>
      </pc:docMkLst>
      <pc:sldChg chg="modSp">
        <pc:chgData name="Bernadette Wittoek" userId="S::bernadette.wittoek@rkg.vlaanderen::fb2d6cf2-93b5-425b-b108-e3c29d26aa41" providerId="AD" clId="Web-{4FB45048-9A73-BA50-B683-0D39B6C0B985}" dt="2024-12-06T15:52:05.227" v="177" actId="20577"/>
        <pc:sldMkLst>
          <pc:docMk/>
          <pc:sldMk cId="666697588" sldId="256"/>
        </pc:sldMkLst>
        <pc:spChg chg="mod">
          <ac:chgData name="Bernadette Wittoek" userId="S::bernadette.wittoek@rkg.vlaanderen::fb2d6cf2-93b5-425b-b108-e3c29d26aa41" providerId="AD" clId="Web-{4FB45048-9A73-BA50-B683-0D39B6C0B985}" dt="2024-12-06T15:52:05.227" v="177" actId="20577"/>
          <ac:spMkLst>
            <pc:docMk/>
            <pc:sldMk cId="666697588" sldId="256"/>
            <ac:spMk id="2" creationId="{1949F07F-F0EC-D51B-3036-3BA35A0C5B64}"/>
          </ac:spMkLst>
        </pc:spChg>
      </pc:sldChg>
      <pc:sldChg chg="modSp">
        <pc:chgData name="Bernadette Wittoek" userId="S::bernadette.wittoek@rkg.vlaanderen::fb2d6cf2-93b5-425b-b108-e3c29d26aa41" providerId="AD" clId="Web-{4FB45048-9A73-BA50-B683-0D39B6C0B985}" dt="2024-12-06T15:54:20.560" v="181" actId="20577"/>
        <pc:sldMkLst>
          <pc:docMk/>
          <pc:sldMk cId="4245475239" sldId="258"/>
        </pc:sldMkLst>
        <pc:spChg chg="mod">
          <ac:chgData name="Bernadette Wittoek" userId="S::bernadette.wittoek@rkg.vlaanderen::fb2d6cf2-93b5-425b-b108-e3c29d26aa41" providerId="AD" clId="Web-{4FB45048-9A73-BA50-B683-0D39B6C0B985}" dt="2024-12-06T15:54:20.560" v="181" actId="20577"/>
          <ac:spMkLst>
            <pc:docMk/>
            <pc:sldMk cId="4245475239" sldId="258"/>
            <ac:spMk id="2" creationId="{77257EB0-03B0-4404-D448-63A5A7B1FCFF}"/>
          </ac:spMkLst>
        </pc:spChg>
      </pc:sldChg>
      <pc:sldChg chg="modSp">
        <pc:chgData name="Bernadette Wittoek" userId="S::bernadette.wittoek@rkg.vlaanderen::fb2d6cf2-93b5-425b-b108-e3c29d26aa41" providerId="AD" clId="Web-{4FB45048-9A73-BA50-B683-0D39B6C0B985}" dt="2024-12-06T15:54:08.200" v="180" actId="20577"/>
        <pc:sldMkLst>
          <pc:docMk/>
          <pc:sldMk cId="2836677979" sldId="259"/>
        </pc:sldMkLst>
      </pc:sldChg>
      <pc:sldChg chg="addSp delSp modSp">
        <pc:chgData name="Bernadette Wittoek" userId="S::bernadette.wittoek@rkg.vlaanderen::fb2d6cf2-93b5-425b-b108-e3c29d26aa41" providerId="AD" clId="Web-{4FB45048-9A73-BA50-B683-0D39B6C0B985}" dt="2024-12-06T15:56:56.970" v="183" actId="1076"/>
        <pc:sldMkLst>
          <pc:docMk/>
          <pc:sldMk cId="880341901" sldId="262"/>
        </pc:sldMkLst>
        <pc:spChg chg="mod">
          <ac:chgData name="Bernadette Wittoek" userId="S::bernadette.wittoek@rkg.vlaanderen::fb2d6cf2-93b5-425b-b108-e3c29d26aa41" providerId="AD" clId="Web-{4FB45048-9A73-BA50-B683-0D39B6C0B985}" dt="2024-12-06T15:33:52.774" v="10" actId="20577"/>
          <ac:spMkLst>
            <pc:docMk/>
            <pc:sldMk cId="880341901" sldId="262"/>
            <ac:spMk id="3" creationId="{23C497E5-9C63-C7FB-E213-1E4F892F8D1C}"/>
          </ac:spMkLst>
        </pc:spChg>
        <pc:picChg chg="add mod ord">
          <ac:chgData name="Bernadette Wittoek" userId="S::bernadette.wittoek@rkg.vlaanderen::fb2d6cf2-93b5-425b-b108-e3c29d26aa41" providerId="AD" clId="Web-{4FB45048-9A73-BA50-B683-0D39B6C0B985}" dt="2024-12-06T15:56:56.970" v="183" actId="1076"/>
          <ac:picMkLst>
            <pc:docMk/>
            <pc:sldMk cId="880341901" sldId="262"/>
            <ac:picMk id="8" creationId="{B09C31BC-F889-F659-C7BA-7090CD35BF0E}"/>
          </ac:picMkLst>
        </pc:picChg>
      </pc:sldChg>
      <pc:sldChg chg="addSp delSp modSp new">
        <pc:chgData name="Bernadette Wittoek" userId="S::bernadette.wittoek@rkg.vlaanderen::fb2d6cf2-93b5-425b-b108-e3c29d26aa41" providerId="AD" clId="Web-{4FB45048-9A73-BA50-B683-0D39B6C0B985}" dt="2024-12-06T15:57:15.190" v="185" actId="20577"/>
        <pc:sldMkLst>
          <pc:docMk/>
          <pc:sldMk cId="1206999119" sldId="263"/>
        </pc:sldMkLst>
        <pc:spChg chg="mod">
          <ac:chgData name="Bernadette Wittoek" userId="S::bernadette.wittoek@rkg.vlaanderen::fb2d6cf2-93b5-425b-b108-e3c29d26aa41" providerId="AD" clId="Web-{4FB45048-9A73-BA50-B683-0D39B6C0B985}" dt="2024-12-06T15:57:15.190" v="185" actId="20577"/>
          <ac:spMkLst>
            <pc:docMk/>
            <pc:sldMk cId="1206999119" sldId="263"/>
            <ac:spMk id="4" creationId="{8DD43DF9-A510-34DC-6D0D-E898431559E5}"/>
          </ac:spMkLst>
        </pc:spChg>
        <pc:picChg chg="add mod ord">
          <ac:chgData name="Bernadette Wittoek" userId="S::bernadette.wittoek@rkg.vlaanderen::fb2d6cf2-93b5-425b-b108-e3c29d26aa41" providerId="AD" clId="Web-{4FB45048-9A73-BA50-B683-0D39B6C0B985}" dt="2024-12-06T15:41:32.443" v="98" actId="14100"/>
          <ac:picMkLst>
            <pc:docMk/>
            <pc:sldMk cId="1206999119" sldId="263"/>
            <ac:picMk id="8" creationId="{6C3211A9-1741-A887-7D4D-04A75BCF06D6}"/>
          </ac:picMkLst>
        </pc:picChg>
      </pc:sldChg>
      <pc:sldChg chg="addSp delSp modSp new mod modClrScheme chgLayout">
        <pc:chgData name="Bernadette Wittoek" userId="S::bernadette.wittoek@rkg.vlaanderen::fb2d6cf2-93b5-425b-b108-e3c29d26aa41" providerId="AD" clId="Web-{4FB45048-9A73-BA50-B683-0D39B6C0B985}" dt="2024-12-06T15:53:33.371" v="179" actId="20577"/>
        <pc:sldMkLst>
          <pc:docMk/>
          <pc:sldMk cId="1006433448" sldId="264"/>
        </pc:sldMkLst>
        <pc:spChg chg="mod ord">
          <ac:chgData name="Bernadette Wittoek" userId="S::bernadette.wittoek@rkg.vlaanderen::fb2d6cf2-93b5-425b-b108-e3c29d26aa41" providerId="AD" clId="Web-{4FB45048-9A73-BA50-B683-0D39B6C0B985}" dt="2024-12-06T15:48:44.425" v="105"/>
          <ac:spMkLst>
            <pc:docMk/>
            <pc:sldMk cId="1006433448" sldId="264"/>
            <ac:spMk id="5" creationId="{70BC60FC-4E09-F1F3-80E0-D47AC5D6AE42}"/>
          </ac:spMkLst>
        </pc:spChg>
        <pc:spChg chg="mod ord">
          <ac:chgData name="Bernadette Wittoek" userId="S::bernadette.wittoek@rkg.vlaanderen::fb2d6cf2-93b5-425b-b108-e3c29d26aa41" providerId="AD" clId="Web-{4FB45048-9A73-BA50-B683-0D39B6C0B985}" dt="2024-12-06T15:48:44.425" v="105"/>
          <ac:spMkLst>
            <pc:docMk/>
            <pc:sldMk cId="1006433448" sldId="264"/>
            <ac:spMk id="6" creationId="{5041679B-BE49-5A75-1CCB-356B25F53AC9}"/>
          </ac:spMkLst>
        </pc:spChg>
        <pc:spChg chg="mod ord">
          <ac:chgData name="Bernadette Wittoek" userId="S::bernadette.wittoek@rkg.vlaanderen::fb2d6cf2-93b5-425b-b108-e3c29d26aa41" providerId="AD" clId="Web-{4FB45048-9A73-BA50-B683-0D39B6C0B985}" dt="2024-12-06T15:48:44.425" v="105"/>
          <ac:spMkLst>
            <pc:docMk/>
            <pc:sldMk cId="1006433448" sldId="264"/>
            <ac:spMk id="7" creationId="{367DCD15-F5D7-D4D0-8CB1-50F957BC9D56}"/>
          </ac:spMkLst>
        </pc:spChg>
        <pc:spChg chg="add mod ord">
          <ac:chgData name="Bernadette Wittoek" userId="S::bernadette.wittoek@rkg.vlaanderen::fb2d6cf2-93b5-425b-b108-e3c29d26aa41" providerId="AD" clId="Web-{4FB45048-9A73-BA50-B683-0D39B6C0B985}" dt="2024-12-06T15:49:40.411" v="161" actId="14100"/>
          <ac:spMkLst>
            <pc:docMk/>
            <pc:sldMk cId="1006433448" sldId="264"/>
            <ac:spMk id="9" creationId="{D54AB670-6496-DDA7-ACD7-569731849B37}"/>
          </ac:spMkLst>
        </pc:spChg>
        <pc:spChg chg="add mod ord">
          <ac:chgData name="Bernadette Wittoek" userId="S::bernadette.wittoek@rkg.vlaanderen::fb2d6cf2-93b5-425b-b108-e3c29d26aa41" providerId="AD" clId="Web-{4FB45048-9A73-BA50-B683-0D39B6C0B985}" dt="2024-12-06T15:53:33.371" v="179" actId="20577"/>
          <ac:spMkLst>
            <pc:docMk/>
            <pc:sldMk cId="1006433448" sldId="264"/>
            <ac:spMk id="11" creationId="{180C6AAE-75B8-E4A5-C145-20822D71816D}"/>
          </ac:spMkLst>
        </pc:spChg>
        <pc:picChg chg="add mod ord">
          <ac:chgData name="Bernadette Wittoek" userId="S::bernadette.wittoek@rkg.vlaanderen::fb2d6cf2-93b5-425b-b108-e3c29d26aa41" providerId="AD" clId="Web-{4FB45048-9A73-BA50-B683-0D39B6C0B985}" dt="2024-12-06T15:48:51.941" v="106"/>
          <ac:picMkLst>
            <pc:docMk/>
            <pc:sldMk cId="1006433448" sldId="264"/>
            <ac:picMk id="12" creationId="{5EE16A4B-57C2-69D8-E2F5-37437729DF91}"/>
          </ac:picMkLst>
        </pc:picChg>
      </pc:sldChg>
    </pc:docChg>
  </pc:docChgLst>
  <pc:docChgLst>
    <pc:chgData name="Bernadette Wittoek" userId="S::bernadette.wittoek@rkg.vlaanderen::fb2d6cf2-93b5-425b-b108-e3c29d26aa41" providerId="AD" clId="Web-{6C469373-8898-7F9F-4144-060B8A99234A}"/>
    <pc:docChg chg="delSld">
      <pc:chgData name="Bernadette Wittoek" userId="S::bernadette.wittoek@rkg.vlaanderen::fb2d6cf2-93b5-425b-b108-e3c29d26aa41" providerId="AD" clId="Web-{6C469373-8898-7F9F-4144-060B8A99234A}" dt="2024-12-19T16:37:54.241" v="0"/>
      <pc:docMkLst>
        <pc:docMk/>
      </pc:docMkLst>
      <pc:sldChg chg="del">
        <pc:chgData name="Bernadette Wittoek" userId="S::bernadette.wittoek@rkg.vlaanderen::fb2d6cf2-93b5-425b-b108-e3c29d26aa41" providerId="AD" clId="Web-{6C469373-8898-7F9F-4144-060B8A99234A}" dt="2024-12-19T16:37:54.241" v="0"/>
        <pc:sldMkLst>
          <pc:docMk/>
          <pc:sldMk cId="1206999119" sldId="263"/>
        </pc:sldMkLst>
      </pc:sldChg>
    </pc:docChg>
  </pc:docChgLst>
  <pc:docChgLst>
    <pc:chgData name="Bernadette Wittoek" userId="S::bernadette.wittoek@rkg.vlaanderen::fb2d6cf2-93b5-425b-b108-e3c29d26aa41" providerId="AD" clId="Web-{1B98BAAD-3C18-B46A-0506-67BDC2E1CFCB}"/>
    <pc:docChg chg="addSld delSld modSld">
      <pc:chgData name="Bernadette Wittoek" userId="S::bernadette.wittoek@rkg.vlaanderen::fb2d6cf2-93b5-425b-b108-e3c29d26aa41" providerId="AD" clId="Web-{1B98BAAD-3C18-B46A-0506-67BDC2E1CFCB}" dt="2024-12-16T08:37:23.903" v="3"/>
      <pc:docMkLst>
        <pc:docMk/>
      </pc:docMkLst>
      <pc:sldChg chg="addSp delSp modSp new mod setBg">
        <pc:chgData name="Bernadette Wittoek" userId="S::bernadette.wittoek@rkg.vlaanderen::fb2d6cf2-93b5-425b-b108-e3c29d26aa41" providerId="AD" clId="Web-{1B98BAAD-3C18-B46A-0506-67BDC2E1CFCB}" dt="2024-12-16T08:37:23.903" v="3"/>
        <pc:sldMkLst>
          <pc:docMk/>
          <pc:sldMk cId="2231927553" sldId="267"/>
        </pc:sldMkLst>
        <pc:spChg chg="del">
          <ac:chgData name="Bernadette Wittoek" userId="S::bernadette.wittoek@rkg.vlaanderen::fb2d6cf2-93b5-425b-b108-e3c29d26aa41" providerId="AD" clId="Web-{1B98BAAD-3C18-B46A-0506-67BDC2E1CFCB}" dt="2024-12-16T08:37:23.903" v="3"/>
          <ac:spMkLst>
            <pc:docMk/>
            <pc:sldMk cId="2231927553" sldId="267"/>
            <ac:spMk id="2" creationId="{A7B841A4-984B-EBF7-D5A0-BE735A1AC0BE}"/>
          </ac:spMkLst>
        </pc:spChg>
        <pc:spChg chg="del">
          <ac:chgData name="Bernadette Wittoek" userId="S::bernadette.wittoek@rkg.vlaanderen::fb2d6cf2-93b5-425b-b108-e3c29d26aa41" providerId="AD" clId="Web-{1B98BAAD-3C18-B46A-0506-67BDC2E1CFCB}" dt="2024-12-16T08:37:21.262" v="2"/>
          <ac:spMkLst>
            <pc:docMk/>
            <pc:sldMk cId="2231927553" sldId="267"/>
            <ac:spMk id="3" creationId="{60116C24-43E3-2CC1-039E-3D5A4DFBED91}"/>
          </ac:spMkLst>
        </pc:spChg>
        <pc:spChg chg="del">
          <ac:chgData name="Bernadette Wittoek" userId="S::bernadette.wittoek@rkg.vlaanderen::fb2d6cf2-93b5-425b-b108-e3c29d26aa41" providerId="AD" clId="Web-{1B98BAAD-3C18-B46A-0506-67BDC2E1CFCB}" dt="2024-12-16T08:37:23.903" v="3"/>
          <ac:spMkLst>
            <pc:docMk/>
            <pc:sldMk cId="2231927553" sldId="267"/>
            <ac:spMk id="4" creationId="{3AB63531-6038-47C6-A014-9FCBC915F8EE}"/>
          </ac:spMkLst>
        </pc:spChg>
        <pc:spChg chg="mod">
          <ac:chgData name="Bernadette Wittoek" userId="S::bernadette.wittoek@rkg.vlaanderen::fb2d6cf2-93b5-425b-b108-e3c29d26aa41" providerId="AD" clId="Web-{1B98BAAD-3C18-B46A-0506-67BDC2E1CFCB}" dt="2024-12-16T08:37:23.903" v="3"/>
          <ac:spMkLst>
            <pc:docMk/>
            <pc:sldMk cId="2231927553" sldId="267"/>
            <ac:spMk id="5" creationId="{6EB73334-B10E-0F56-30E7-F9803B8CB58A}"/>
          </ac:spMkLst>
        </pc:spChg>
        <pc:spChg chg="mod">
          <ac:chgData name="Bernadette Wittoek" userId="S::bernadette.wittoek@rkg.vlaanderen::fb2d6cf2-93b5-425b-b108-e3c29d26aa41" providerId="AD" clId="Web-{1B98BAAD-3C18-B46A-0506-67BDC2E1CFCB}" dt="2024-12-16T08:37:23.903" v="3"/>
          <ac:spMkLst>
            <pc:docMk/>
            <pc:sldMk cId="2231927553" sldId="267"/>
            <ac:spMk id="6" creationId="{C6C4061B-8658-DF8D-5CCB-FA0A0B9E582D}"/>
          </ac:spMkLst>
        </pc:spChg>
        <pc:spChg chg="mod">
          <ac:chgData name="Bernadette Wittoek" userId="S::bernadette.wittoek@rkg.vlaanderen::fb2d6cf2-93b5-425b-b108-e3c29d26aa41" providerId="AD" clId="Web-{1B98BAAD-3C18-B46A-0506-67BDC2E1CFCB}" dt="2024-12-16T08:37:23.903" v="3"/>
          <ac:spMkLst>
            <pc:docMk/>
            <pc:sldMk cId="2231927553" sldId="267"/>
            <ac:spMk id="7" creationId="{64636E2F-8B1E-6393-EE62-C4A67ABA60EC}"/>
          </ac:spMkLst>
        </pc:spChg>
        <pc:spChg chg="add">
          <ac:chgData name="Bernadette Wittoek" userId="S::bernadette.wittoek@rkg.vlaanderen::fb2d6cf2-93b5-425b-b108-e3c29d26aa41" providerId="AD" clId="Web-{1B98BAAD-3C18-B46A-0506-67BDC2E1CFCB}" dt="2024-12-16T08:37:23.903" v="3"/>
          <ac:spMkLst>
            <pc:docMk/>
            <pc:sldMk cId="2231927553" sldId="267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1B98BAAD-3C18-B46A-0506-67BDC2E1CFCB}" dt="2024-12-16T08:37:23.903" v="3"/>
          <ac:picMkLst>
            <pc:docMk/>
            <pc:sldMk cId="2231927553" sldId="267"/>
            <ac:picMk id="8" creationId="{4309DA64-2209-F001-C877-E20401B1BEC1}"/>
          </ac:picMkLst>
        </pc:picChg>
      </pc:sldChg>
      <pc:sldChg chg="del">
        <pc:chgData name="Bernadette Wittoek" userId="S::bernadette.wittoek@rkg.vlaanderen::fb2d6cf2-93b5-425b-b108-e3c29d26aa41" providerId="AD" clId="Web-{1B98BAAD-3C18-B46A-0506-67BDC2E1CFCB}" dt="2024-12-16T08:17:06.862" v="0"/>
        <pc:sldMkLst>
          <pc:docMk/>
          <pc:sldMk cId="3561568619" sldId="268"/>
        </pc:sldMkLst>
      </pc:sldChg>
    </pc:docChg>
  </pc:docChgLst>
  <pc:docChgLst>
    <pc:chgData name="Bernadette Wittoek" userId="S::bernadette.wittoek@rkg.vlaanderen::fb2d6cf2-93b5-425b-b108-e3c29d26aa41" providerId="AD" clId="Web-{55D61167-006B-3E4C-72B2-C176F5F6445C}"/>
    <pc:docChg chg="addSld delSld modSld sldOrd">
      <pc:chgData name="Bernadette Wittoek" userId="S::bernadette.wittoek@rkg.vlaanderen::fb2d6cf2-93b5-425b-b108-e3c29d26aa41" providerId="AD" clId="Web-{55D61167-006B-3E4C-72B2-C176F5F6445C}" dt="2024-12-18T10:11:15.065" v="42"/>
      <pc:docMkLst>
        <pc:docMk/>
      </pc:docMkLst>
      <pc:sldChg chg="addSp delSp modSp">
        <pc:chgData name="Bernadette Wittoek" userId="S::bernadette.wittoek@rkg.vlaanderen::fb2d6cf2-93b5-425b-b108-e3c29d26aa41" providerId="AD" clId="Web-{55D61167-006B-3E4C-72B2-C176F5F6445C}" dt="2024-12-18T10:07:05.087" v="22"/>
        <pc:sldMkLst>
          <pc:docMk/>
          <pc:sldMk cId="1206999119" sldId="263"/>
        </pc:sldMkLst>
        <pc:picChg chg="add del mod">
          <ac:chgData name="Bernadette Wittoek" userId="S::bernadette.wittoek@rkg.vlaanderen::fb2d6cf2-93b5-425b-b108-e3c29d26aa41" providerId="AD" clId="Web-{55D61167-006B-3E4C-72B2-C176F5F6445C}" dt="2024-12-18T10:03:31.828" v="5"/>
          <ac:picMkLst>
            <pc:docMk/>
            <pc:sldMk cId="1206999119" sldId="263"/>
            <ac:picMk id="10" creationId="{E66BD754-C4FB-2580-0E89-D6C49E13B557}"/>
          </ac:picMkLst>
        </pc:picChg>
        <pc:picChg chg="add del mod">
          <ac:chgData name="Bernadette Wittoek" userId="S::bernadette.wittoek@rkg.vlaanderen::fb2d6cf2-93b5-425b-b108-e3c29d26aa41" providerId="AD" clId="Web-{55D61167-006B-3E4C-72B2-C176F5F6445C}" dt="2024-12-18T10:07:05.087" v="22"/>
          <ac:picMkLst>
            <pc:docMk/>
            <pc:sldMk cId="1206999119" sldId="263"/>
            <ac:picMk id="11" creationId="{592F0922-A097-46C8-2191-6C2438F21B04}"/>
          </ac:picMkLst>
        </pc:picChg>
      </pc:sldChg>
      <pc:sldChg chg="addSp delSp modSp add del ord">
        <pc:chgData name="Bernadette Wittoek" userId="S::bernadette.wittoek@rkg.vlaanderen::fb2d6cf2-93b5-425b-b108-e3c29d26aa41" providerId="AD" clId="Web-{55D61167-006B-3E4C-72B2-C176F5F6445C}" dt="2024-12-18T10:07:03.805" v="21"/>
        <pc:sldMkLst>
          <pc:docMk/>
          <pc:sldMk cId="993113255" sldId="268"/>
        </pc:sldMkLst>
        <pc:picChg chg="add del mod">
          <ac:chgData name="Bernadette Wittoek" userId="S::bernadette.wittoek@rkg.vlaanderen::fb2d6cf2-93b5-425b-b108-e3c29d26aa41" providerId="AD" clId="Web-{55D61167-006B-3E4C-72B2-C176F5F6445C}" dt="2024-12-18T10:04:25.330" v="11"/>
          <ac:picMkLst>
            <pc:docMk/>
            <pc:sldMk cId="993113255" sldId="268"/>
            <ac:picMk id="3" creationId="{1E1AF03C-CC69-8CAE-7E60-9277D59E6F0B}"/>
          </ac:picMkLst>
        </pc:picChg>
        <pc:picChg chg="add del mod">
          <ac:chgData name="Bernadette Wittoek" userId="S::bernadette.wittoek@rkg.vlaanderen::fb2d6cf2-93b5-425b-b108-e3c29d26aa41" providerId="AD" clId="Web-{55D61167-006B-3E4C-72B2-C176F5F6445C}" dt="2024-12-18T10:04:20.643" v="10"/>
          <ac:picMkLst>
            <pc:docMk/>
            <pc:sldMk cId="993113255" sldId="268"/>
            <ac:picMk id="10" creationId="{87831E1A-4433-C428-7D29-C603907A623C}"/>
          </ac:picMkLst>
        </pc:picChg>
        <pc:picChg chg="add del mod">
          <ac:chgData name="Bernadette Wittoek" userId="S::bernadette.wittoek@rkg.vlaanderen::fb2d6cf2-93b5-425b-b108-e3c29d26aa41" providerId="AD" clId="Web-{55D61167-006B-3E4C-72B2-C176F5F6445C}" dt="2024-12-18T10:04:15.783" v="9"/>
          <ac:picMkLst>
            <pc:docMk/>
            <pc:sldMk cId="993113255" sldId="268"/>
            <ac:picMk id="11" creationId="{059C4835-9E6F-FF15-93A5-E9BBFA4708B3}"/>
          </ac:picMkLst>
        </pc:picChg>
        <pc:picChg chg="add del mod">
          <ac:chgData name="Bernadette Wittoek" userId="S::bernadette.wittoek@rkg.vlaanderen::fb2d6cf2-93b5-425b-b108-e3c29d26aa41" providerId="AD" clId="Web-{55D61167-006B-3E4C-72B2-C176F5F6445C}" dt="2024-12-18T10:06:03.615" v="16"/>
          <ac:picMkLst>
            <pc:docMk/>
            <pc:sldMk cId="993113255" sldId="268"/>
            <ac:picMk id="12" creationId="{3FE85D51-FD04-C404-24EE-08A6C7E3DB6A}"/>
          </ac:picMkLst>
        </pc:picChg>
        <pc:picChg chg="add del mod">
          <ac:chgData name="Bernadette Wittoek" userId="S::bernadette.wittoek@rkg.vlaanderen::fb2d6cf2-93b5-425b-b108-e3c29d26aa41" providerId="AD" clId="Web-{55D61167-006B-3E4C-72B2-C176F5F6445C}" dt="2024-12-18T10:06:29.429" v="18"/>
          <ac:picMkLst>
            <pc:docMk/>
            <pc:sldMk cId="993113255" sldId="268"/>
            <ac:picMk id="13" creationId="{29DBEA4C-DB26-4DB5-ABCA-3448EFD81FD6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55D61167-006B-3E4C-72B2-C176F5F6445C}" dt="2024-12-18T10:09:25.436" v="30"/>
        <pc:sldMkLst>
          <pc:docMk/>
          <pc:sldMk cId="319008634" sldId="269"/>
        </pc:sldMkLst>
        <pc:spChg chg="del">
          <ac:chgData name="Bernadette Wittoek" userId="S::bernadette.wittoek@rkg.vlaanderen::fb2d6cf2-93b5-425b-b108-e3c29d26aa41" providerId="AD" clId="Web-{55D61167-006B-3E4C-72B2-C176F5F6445C}" dt="2024-12-18T10:09:25.436" v="30"/>
          <ac:spMkLst>
            <pc:docMk/>
            <pc:sldMk cId="319008634" sldId="269"/>
            <ac:spMk id="2" creationId="{A5CC533D-3765-A4E9-6F72-EC5A646440DA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09:22.483" v="29"/>
          <ac:spMkLst>
            <pc:docMk/>
            <pc:sldMk cId="319008634" sldId="269"/>
            <ac:spMk id="3" creationId="{6425B203-6677-17DE-1244-A7FBDBA27504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09:25.436" v="30"/>
          <ac:spMkLst>
            <pc:docMk/>
            <pc:sldMk cId="319008634" sldId="269"/>
            <ac:spMk id="4" creationId="{795C4B7F-96CF-F5BE-EF79-6ED3C340CCD1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9:25.436" v="30"/>
          <ac:spMkLst>
            <pc:docMk/>
            <pc:sldMk cId="319008634" sldId="269"/>
            <ac:spMk id="5" creationId="{68B9A033-CCF7-0F3D-23A6-6CEBAEEAA847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9:25.436" v="30"/>
          <ac:spMkLst>
            <pc:docMk/>
            <pc:sldMk cId="319008634" sldId="269"/>
            <ac:spMk id="6" creationId="{5736781C-4D1D-C3CE-82EE-87A49CC306B9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9:25.436" v="30"/>
          <ac:spMkLst>
            <pc:docMk/>
            <pc:sldMk cId="319008634" sldId="269"/>
            <ac:spMk id="7" creationId="{FBAF2A73-59C7-F2D6-6FDB-EE8EC72BF60C}"/>
          </ac:spMkLst>
        </pc:spChg>
        <pc:spChg chg="add">
          <ac:chgData name="Bernadette Wittoek" userId="S::bernadette.wittoek@rkg.vlaanderen::fb2d6cf2-93b5-425b-b108-e3c29d26aa41" providerId="AD" clId="Web-{55D61167-006B-3E4C-72B2-C176F5F6445C}" dt="2024-12-18T10:09:25.436" v="30"/>
          <ac:spMkLst>
            <pc:docMk/>
            <pc:sldMk cId="319008634" sldId="269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09:25.436" v="30"/>
          <ac:picMkLst>
            <pc:docMk/>
            <pc:sldMk cId="319008634" sldId="269"/>
            <ac:picMk id="8" creationId="{221F726E-1BA9-5DA2-047B-171F60D546AF}"/>
          </ac:picMkLst>
        </pc:picChg>
      </pc:sldChg>
      <pc:sldChg chg="addSp delSp modSp new del">
        <pc:chgData name="Bernadette Wittoek" userId="S::bernadette.wittoek@rkg.vlaanderen::fb2d6cf2-93b5-425b-b108-e3c29d26aa41" providerId="AD" clId="Web-{55D61167-006B-3E4C-72B2-C176F5F6445C}" dt="2024-12-18T10:05:03.504" v="14"/>
        <pc:sldMkLst>
          <pc:docMk/>
          <pc:sldMk cId="1747181098" sldId="269"/>
        </pc:sldMkLst>
        <pc:spChg chg="del">
          <ac:chgData name="Bernadette Wittoek" userId="S::bernadette.wittoek@rkg.vlaanderen::fb2d6cf2-93b5-425b-b108-e3c29d26aa41" providerId="AD" clId="Web-{55D61167-006B-3E4C-72B2-C176F5F6445C}" dt="2024-12-18T10:04:56.191" v="13"/>
          <ac:spMkLst>
            <pc:docMk/>
            <pc:sldMk cId="1747181098" sldId="269"/>
            <ac:spMk id="3" creationId="{C3E43A96-3FB1-DAD6-3E35-4B5F4523D55A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04:56.191" v="13"/>
          <ac:picMkLst>
            <pc:docMk/>
            <pc:sldMk cId="1747181098" sldId="269"/>
            <ac:picMk id="8" creationId="{DFFA387C-F888-F6C4-762A-CD16FFACB533}"/>
          </ac:picMkLst>
        </pc:picChg>
      </pc:sldChg>
      <pc:sldChg chg="addSp delSp modSp new del mod setBg">
        <pc:chgData name="Bernadette Wittoek" userId="S::bernadette.wittoek@rkg.vlaanderen::fb2d6cf2-93b5-425b-b108-e3c29d26aa41" providerId="AD" clId="Web-{55D61167-006B-3E4C-72B2-C176F5F6445C}" dt="2024-12-18T10:08:33.668" v="27"/>
        <pc:sldMkLst>
          <pc:docMk/>
          <pc:sldMk cId="2156619409" sldId="269"/>
        </pc:sldMkLst>
        <pc:spChg chg="del">
          <ac:chgData name="Bernadette Wittoek" userId="S::bernadette.wittoek@rkg.vlaanderen::fb2d6cf2-93b5-425b-b108-e3c29d26aa41" providerId="AD" clId="Web-{55D61167-006B-3E4C-72B2-C176F5F6445C}" dt="2024-12-18T10:08:07.105" v="25"/>
          <ac:spMkLst>
            <pc:docMk/>
            <pc:sldMk cId="2156619409" sldId="269"/>
            <ac:spMk id="2" creationId="{C9333AA6-81BF-EA37-3F06-47FD46117A21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07:58.354" v="24"/>
          <ac:spMkLst>
            <pc:docMk/>
            <pc:sldMk cId="2156619409" sldId="269"/>
            <ac:spMk id="3" creationId="{15A42184-0EDF-B329-0D60-F29603448385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08:07.105" v="25"/>
          <ac:spMkLst>
            <pc:docMk/>
            <pc:sldMk cId="2156619409" sldId="269"/>
            <ac:spMk id="4" creationId="{EF5E63B0-B20C-4600-4502-FA6B4D2660DE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8:07.105" v="25"/>
          <ac:spMkLst>
            <pc:docMk/>
            <pc:sldMk cId="2156619409" sldId="269"/>
            <ac:spMk id="5" creationId="{AA17A2BD-EB52-4416-D06B-E41AC3D6A824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8:07.105" v="25"/>
          <ac:spMkLst>
            <pc:docMk/>
            <pc:sldMk cId="2156619409" sldId="269"/>
            <ac:spMk id="6" creationId="{C45B7A31-C0B8-FFA7-2BF2-B641B2A22313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8:07.105" v="25"/>
          <ac:spMkLst>
            <pc:docMk/>
            <pc:sldMk cId="2156619409" sldId="269"/>
            <ac:spMk id="7" creationId="{F943625F-131E-0E1B-9DC0-91B2E8FAB820}"/>
          </ac:spMkLst>
        </pc:spChg>
        <pc:spChg chg="add">
          <ac:chgData name="Bernadette Wittoek" userId="S::bernadette.wittoek@rkg.vlaanderen::fb2d6cf2-93b5-425b-b108-e3c29d26aa41" providerId="AD" clId="Web-{55D61167-006B-3E4C-72B2-C176F5F6445C}" dt="2024-12-18T10:08:07.105" v="25"/>
          <ac:spMkLst>
            <pc:docMk/>
            <pc:sldMk cId="2156619409" sldId="269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08:07.105" v="25"/>
          <ac:picMkLst>
            <pc:docMk/>
            <pc:sldMk cId="2156619409" sldId="269"/>
            <ac:picMk id="8" creationId="{BFC8F9A3-01BA-4A14-009D-ABEACCD349BB}"/>
          </ac:picMkLst>
        </pc:picChg>
        <pc:picChg chg="add mod">
          <ac:chgData name="Bernadette Wittoek" userId="S::bernadette.wittoek@rkg.vlaanderen::fb2d6cf2-93b5-425b-b108-e3c29d26aa41" providerId="AD" clId="Web-{55D61167-006B-3E4C-72B2-C176F5F6445C}" dt="2024-12-18T10:08:24.058" v="26"/>
          <ac:picMkLst>
            <pc:docMk/>
            <pc:sldMk cId="2156619409" sldId="269"/>
            <ac:picMk id="9" creationId="{B463D398-0531-29DA-1FEF-D49A5567264B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55D61167-006B-3E4C-72B2-C176F5F6445C}" dt="2024-12-18T10:09:50.359" v="33"/>
        <pc:sldMkLst>
          <pc:docMk/>
          <pc:sldMk cId="2625208994" sldId="270"/>
        </pc:sldMkLst>
        <pc:spChg chg="del">
          <ac:chgData name="Bernadette Wittoek" userId="S::bernadette.wittoek@rkg.vlaanderen::fb2d6cf2-93b5-425b-b108-e3c29d26aa41" providerId="AD" clId="Web-{55D61167-006B-3E4C-72B2-C176F5F6445C}" dt="2024-12-18T10:09:50.359" v="33"/>
          <ac:spMkLst>
            <pc:docMk/>
            <pc:sldMk cId="2625208994" sldId="270"/>
            <ac:spMk id="2" creationId="{993AEA00-2274-7383-7B26-17DBE3F07821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09:47.327" v="32"/>
          <ac:spMkLst>
            <pc:docMk/>
            <pc:sldMk cId="2625208994" sldId="270"/>
            <ac:spMk id="3" creationId="{E4B2E000-CD86-9F11-E0AB-85BE68B8E51C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09:50.359" v="33"/>
          <ac:spMkLst>
            <pc:docMk/>
            <pc:sldMk cId="2625208994" sldId="270"/>
            <ac:spMk id="4" creationId="{CE00B884-E805-4229-6467-19F343B99651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9:50.359" v="33"/>
          <ac:spMkLst>
            <pc:docMk/>
            <pc:sldMk cId="2625208994" sldId="270"/>
            <ac:spMk id="5" creationId="{E8621A5D-71EC-101F-EE9A-F15ECE27D310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9:50.359" v="33"/>
          <ac:spMkLst>
            <pc:docMk/>
            <pc:sldMk cId="2625208994" sldId="270"/>
            <ac:spMk id="6" creationId="{2FDBD5F0-89EF-2D37-B6C1-A017A4B53A68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09:50.359" v="33"/>
          <ac:spMkLst>
            <pc:docMk/>
            <pc:sldMk cId="2625208994" sldId="270"/>
            <ac:spMk id="7" creationId="{484CA1B0-508D-DA32-D131-9FE0DC5682A7}"/>
          </ac:spMkLst>
        </pc:spChg>
        <pc:spChg chg="add">
          <ac:chgData name="Bernadette Wittoek" userId="S::bernadette.wittoek@rkg.vlaanderen::fb2d6cf2-93b5-425b-b108-e3c29d26aa41" providerId="AD" clId="Web-{55D61167-006B-3E4C-72B2-C176F5F6445C}" dt="2024-12-18T10:09:50.359" v="33"/>
          <ac:spMkLst>
            <pc:docMk/>
            <pc:sldMk cId="2625208994" sldId="270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09:50.359" v="33"/>
          <ac:picMkLst>
            <pc:docMk/>
            <pc:sldMk cId="2625208994" sldId="270"/>
            <ac:picMk id="8" creationId="{66F09FC8-1F93-CEC4-AD49-47E6C6BF6457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55D61167-006B-3E4C-72B2-C176F5F6445C}" dt="2024-12-18T10:10:21.407" v="36"/>
        <pc:sldMkLst>
          <pc:docMk/>
          <pc:sldMk cId="3142415525" sldId="271"/>
        </pc:sldMkLst>
        <pc:spChg chg="del">
          <ac:chgData name="Bernadette Wittoek" userId="S::bernadette.wittoek@rkg.vlaanderen::fb2d6cf2-93b5-425b-b108-e3c29d26aa41" providerId="AD" clId="Web-{55D61167-006B-3E4C-72B2-C176F5F6445C}" dt="2024-12-18T10:10:21.407" v="36"/>
          <ac:spMkLst>
            <pc:docMk/>
            <pc:sldMk cId="3142415525" sldId="271"/>
            <ac:spMk id="2" creationId="{7CE2D3D2-3834-8005-CA88-CD2DC8EEC073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10:17.422" v="35"/>
          <ac:spMkLst>
            <pc:docMk/>
            <pc:sldMk cId="3142415525" sldId="271"/>
            <ac:spMk id="3" creationId="{8F1DC10A-3498-1788-F1B2-674CB335B39A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10:21.407" v="36"/>
          <ac:spMkLst>
            <pc:docMk/>
            <pc:sldMk cId="3142415525" sldId="271"/>
            <ac:spMk id="4" creationId="{FDCCE105-23D1-9865-A957-434B965109D7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0:21.407" v="36"/>
          <ac:spMkLst>
            <pc:docMk/>
            <pc:sldMk cId="3142415525" sldId="271"/>
            <ac:spMk id="5" creationId="{923A26A3-78A4-1B09-41C7-8F998A5667EB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0:21.407" v="36"/>
          <ac:spMkLst>
            <pc:docMk/>
            <pc:sldMk cId="3142415525" sldId="271"/>
            <ac:spMk id="6" creationId="{B14E0F51-D1E2-D7F9-055F-EE017FF9F1D3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0:21.407" v="36"/>
          <ac:spMkLst>
            <pc:docMk/>
            <pc:sldMk cId="3142415525" sldId="271"/>
            <ac:spMk id="7" creationId="{6258D701-B982-9A64-1786-ECB65B07486B}"/>
          </ac:spMkLst>
        </pc:spChg>
        <pc:spChg chg="add">
          <ac:chgData name="Bernadette Wittoek" userId="S::bernadette.wittoek@rkg.vlaanderen::fb2d6cf2-93b5-425b-b108-e3c29d26aa41" providerId="AD" clId="Web-{55D61167-006B-3E4C-72B2-C176F5F6445C}" dt="2024-12-18T10:10:21.407" v="36"/>
          <ac:spMkLst>
            <pc:docMk/>
            <pc:sldMk cId="3142415525" sldId="271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10:21.407" v="36"/>
          <ac:picMkLst>
            <pc:docMk/>
            <pc:sldMk cId="3142415525" sldId="271"/>
            <ac:picMk id="8" creationId="{BE172318-2466-EB21-B68E-D7089DDF7AFF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55D61167-006B-3E4C-72B2-C176F5F6445C}" dt="2024-12-18T10:10:49.190" v="39"/>
        <pc:sldMkLst>
          <pc:docMk/>
          <pc:sldMk cId="998230084" sldId="272"/>
        </pc:sldMkLst>
        <pc:spChg chg="del">
          <ac:chgData name="Bernadette Wittoek" userId="S::bernadette.wittoek@rkg.vlaanderen::fb2d6cf2-93b5-425b-b108-e3c29d26aa41" providerId="AD" clId="Web-{55D61167-006B-3E4C-72B2-C176F5F6445C}" dt="2024-12-18T10:10:49.190" v="39"/>
          <ac:spMkLst>
            <pc:docMk/>
            <pc:sldMk cId="998230084" sldId="272"/>
            <ac:spMk id="2" creationId="{6BB84E8C-CCFC-9BCE-F081-E4A8C64BD3C9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10:47.017" v="38"/>
          <ac:spMkLst>
            <pc:docMk/>
            <pc:sldMk cId="998230084" sldId="272"/>
            <ac:spMk id="3" creationId="{B7F43258-1315-FC90-4AB5-422A63B5EF83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10:49.190" v="39"/>
          <ac:spMkLst>
            <pc:docMk/>
            <pc:sldMk cId="998230084" sldId="272"/>
            <ac:spMk id="4" creationId="{CA18AEAB-A900-D7A4-6D0A-D1A104543CE4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0:49.190" v="39"/>
          <ac:spMkLst>
            <pc:docMk/>
            <pc:sldMk cId="998230084" sldId="272"/>
            <ac:spMk id="5" creationId="{87A3B604-20DD-F063-EAA4-CB549FE6502A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0:49.190" v="39"/>
          <ac:spMkLst>
            <pc:docMk/>
            <pc:sldMk cId="998230084" sldId="272"/>
            <ac:spMk id="6" creationId="{E4DD09CC-A773-14FD-978B-886BC9E0045D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0:49.190" v="39"/>
          <ac:spMkLst>
            <pc:docMk/>
            <pc:sldMk cId="998230084" sldId="272"/>
            <ac:spMk id="7" creationId="{702A4DE6-548B-612D-D14C-9A1C4722710D}"/>
          </ac:spMkLst>
        </pc:spChg>
        <pc:spChg chg="add">
          <ac:chgData name="Bernadette Wittoek" userId="S::bernadette.wittoek@rkg.vlaanderen::fb2d6cf2-93b5-425b-b108-e3c29d26aa41" providerId="AD" clId="Web-{55D61167-006B-3E4C-72B2-C176F5F6445C}" dt="2024-12-18T10:10:49.190" v="39"/>
          <ac:spMkLst>
            <pc:docMk/>
            <pc:sldMk cId="998230084" sldId="272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10:49.190" v="39"/>
          <ac:picMkLst>
            <pc:docMk/>
            <pc:sldMk cId="998230084" sldId="272"/>
            <ac:picMk id="8" creationId="{1F930F08-B0A3-07D4-9765-ED81BF09695D}"/>
          </ac:picMkLst>
        </pc:picChg>
      </pc:sldChg>
      <pc:sldChg chg="addSp delSp modSp new mod setBg">
        <pc:chgData name="Bernadette Wittoek" userId="S::bernadette.wittoek@rkg.vlaanderen::fb2d6cf2-93b5-425b-b108-e3c29d26aa41" providerId="AD" clId="Web-{55D61167-006B-3E4C-72B2-C176F5F6445C}" dt="2024-12-18T10:11:15.065" v="42"/>
        <pc:sldMkLst>
          <pc:docMk/>
          <pc:sldMk cId="1746790369" sldId="273"/>
        </pc:sldMkLst>
        <pc:spChg chg="del">
          <ac:chgData name="Bernadette Wittoek" userId="S::bernadette.wittoek@rkg.vlaanderen::fb2d6cf2-93b5-425b-b108-e3c29d26aa41" providerId="AD" clId="Web-{55D61167-006B-3E4C-72B2-C176F5F6445C}" dt="2024-12-18T10:11:15.065" v="42"/>
          <ac:spMkLst>
            <pc:docMk/>
            <pc:sldMk cId="1746790369" sldId="273"/>
            <ac:spMk id="2" creationId="{AD505A12-9177-97E1-DF88-A8986C5F1070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11:10.956" v="41"/>
          <ac:spMkLst>
            <pc:docMk/>
            <pc:sldMk cId="1746790369" sldId="273"/>
            <ac:spMk id="3" creationId="{9E71F38D-A377-B283-9836-E7BE11BD4EC8}"/>
          </ac:spMkLst>
        </pc:spChg>
        <pc:spChg chg="del">
          <ac:chgData name="Bernadette Wittoek" userId="S::bernadette.wittoek@rkg.vlaanderen::fb2d6cf2-93b5-425b-b108-e3c29d26aa41" providerId="AD" clId="Web-{55D61167-006B-3E4C-72B2-C176F5F6445C}" dt="2024-12-18T10:11:15.065" v="42"/>
          <ac:spMkLst>
            <pc:docMk/>
            <pc:sldMk cId="1746790369" sldId="273"/>
            <ac:spMk id="4" creationId="{365709DF-EEB6-27E2-4F5A-E482A394EE6A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1:15.065" v="42"/>
          <ac:spMkLst>
            <pc:docMk/>
            <pc:sldMk cId="1746790369" sldId="273"/>
            <ac:spMk id="5" creationId="{E847B556-0330-5BF0-E1F2-BD52874A34AB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1:15.065" v="42"/>
          <ac:spMkLst>
            <pc:docMk/>
            <pc:sldMk cId="1746790369" sldId="273"/>
            <ac:spMk id="6" creationId="{EC4B54CB-4B17-6D99-AD64-8F9412B92C06}"/>
          </ac:spMkLst>
        </pc:spChg>
        <pc:spChg chg="mod">
          <ac:chgData name="Bernadette Wittoek" userId="S::bernadette.wittoek@rkg.vlaanderen::fb2d6cf2-93b5-425b-b108-e3c29d26aa41" providerId="AD" clId="Web-{55D61167-006B-3E4C-72B2-C176F5F6445C}" dt="2024-12-18T10:11:15.065" v="42"/>
          <ac:spMkLst>
            <pc:docMk/>
            <pc:sldMk cId="1746790369" sldId="273"/>
            <ac:spMk id="7" creationId="{E56973CD-D3F5-8CD0-6A4E-037BA7C83E3C}"/>
          </ac:spMkLst>
        </pc:spChg>
        <pc:spChg chg="add">
          <ac:chgData name="Bernadette Wittoek" userId="S::bernadette.wittoek@rkg.vlaanderen::fb2d6cf2-93b5-425b-b108-e3c29d26aa41" providerId="AD" clId="Web-{55D61167-006B-3E4C-72B2-C176F5F6445C}" dt="2024-12-18T10:11:15.065" v="42"/>
          <ac:spMkLst>
            <pc:docMk/>
            <pc:sldMk cId="1746790369" sldId="273"/>
            <ac:spMk id="13" creationId="{42A4FC2C-047E-45A5-965D-8E1E3BF09BC6}"/>
          </ac:spMkLst>
        </pc:spChg>
        <pc:picChg chg="add mod ord">
          <ac:chgData name="Bernadette Wittoek" userId="S::bernadette.wittoek@rkg.vlaanderen::fb2d6cf2-93b5-425b-b108-e3c29d26aa41" providerId="AD" clId="Web-{55D61167-006B-3E4C-72B2-C176F5F6445C}" dt="2024-12-18T10:11:15.065" v="42"/>
          <ac:picMkLst>
            <pc:docMk/>
            <pc:sldMk cId="1746790369" sldId="273"/>
            <ac:picMk id="8" creationId="{A80E7207-4215-7A39-0ED3-28231274C87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9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2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1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5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4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5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2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nkwyLxp88I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2Gwq9YhpxmY?start=3&amp;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PQuq4umpb3Q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QCN893hzueQ?start=2&amp;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afbeelding 4" descr="Banksy: Mysterious street artist's 'modified nativity scene' appears in  Bethlehem hotel | The Independent | The Independent">
            <a:extLst>
              <a:ext uri="{FF2B5EF4-FFF2-40B4-BE49-F238E27FC236}">
                <a16:creationId xmlns:a16="http://schemas.microsoft.com/office/drawing/2014/main" id="{275E6912-39D6-6CB7-BA55-E6D0AB3072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021" r="519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49F07F-F0EC-D51B-3036-3BA35A0C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72" y="328512"/>
            <a:ext cx="5047327" cy="49234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700"/>
            </a:br>
            <a:br>
              <a:rPr lang="en-US" sz="3700"/>
            </a:br>
            <a:r>
              <a:rPr lang="en-US" sz="7200">
                <a:solidFill>
                  <a:schemeClr val="accent2">
                    <a:lumMod val="49000"/>
                  </a:schemeClr>
                </a:solidFill>
                <a:latin typeface="Freestyle Script"/>
              </a:rPr>
              <a:t>STER(k) LICHT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08EB45-1995-2DFB-57BE-DFF6F7432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4006" y="3064223"/>
            <a:ext cx="1129903" cy="37775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accent2">
                    <a:lumMod val="49000"/>
                  </a:schemeClr>
                </a:solidFill>
              </a:rPr>
              <a:t>Banksy</a:t>
            </a:r>
            <a:endParaRPr lang="nl-NL">
              <a:solidFill>
                <a:schemeClr val="accent2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9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C16D63-B78C-E735-85F9-AE27D7D1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7651-8403-4CB9-BEA0-422662E23BBF}" type="datetime1">
              <a:t>19-12-2024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3357E4-6800-6BE6-B801-B55CD2EA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C80E3C-3CD3-0028-6590-6108E3F5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10</a:t>
            </a:fld>
            <a:endParaRPr lang="en-US"/>
          </a:p>
        </p:txBody>
      </p:sp>
      <p:pic>
        <p:nvPicPr>
          <p:cNvPr id="5" name="Onlinemedia 4" title="Heartbeat - Zade, Ansam and the children of Syria | دقة قلب - زيد وأنسام وأطفال سوريا">
            <a:hlinkClick r:id="" action="ppaction://media"/>
            <a:extLst>
              <a:ext uri="{FF2B5EF4-FFF2-40B4-BE49-F238E27FC236}">
                <a16:creationId xmlns:a16="http://schemas.microsoft.com/office/drawing/2014/main" id="{83D183D0-5F43-F8A3-0A44-012463EF16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5102" y="416859"/>
            <a:ext cx="10539973" cy="60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9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06E2A-23F3-8831-7C2A-CBF69758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Vuurwerksterretje met een vervaagde achtergrond van een stad">
            <a:extLst>
              <a:ext uri="{FF2B5EF4-FFF2-40B4-BE49-F238E27FC236}">
                <a16:creationId xmlns:a16="http://schemas.microsoft.com/office/drawing/2014/main" id="{1E477A97-D6C8-1611-DDD4-042AB0215A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040" r="14040"/>
          <a:stretch/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95C874-4815-B125-1716-72A9EBD44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396" y="887520"/>
            <a:ext cx="3596791" cy="5552548"/>
          </a:xfrm>
        </p:spPr>
        <p:txBody>
          <a:bodyPr>
            <a:normAutofit lnSpcReduction="10000"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Freestyle Script"/>
              </a:rPr>
              <a:t>Lichtpuntjes</a:t>
            </a:r>
            <a:endParaRPr lang="nl-NL" sz="4000">
              <a:solidFill>
                <a:srgbClr val="002060"/>
              </a:solidFill>
              <a:latin typeface="Freestyle Script"/>
            </a:endParaRPr>
          </a:p>
          <a:p>
            <a:pPr algn="ctr"/>
            <a:r>
              <a:rPr lang="nl-NL" sz="4000" b="1" dirty="0">
                <a:solidFill>
                  <a:srgbClr val="002060"/>
                </a:solidFill>
                <a:latin typeface="Freestyle Script"/>
              </a:rPr>
              <a:t>Soms zijn ze groot, soms zijn ze klein, </a:t>
            </a:r>
            <a:endParaRPr lang="en-US" sz="4000">
              <a:solidFill>
                <a:srgbClr val="002060"/>
              </a:solidFill>
              <a:latin typeface="Freestyle Script"/>
            </a:endParaRPr>
          </a:p>
          <a:p>
            <a:pPr algn="ctr"/>
            <a:r>
              <a:rPr lang="nl-NL" sz="4000" b="1" dirty="0">
                <a:solidFill>
                  <a:srgbClr val="002060"/>
                </a:solidFill>
                <a:latin typeface="Freestyle Script"/>
              </a:rPr>
              <a:t>Je hoeft ze niet te zoeken</a:t>
            </a:r>
            <a:endParaRPr lang="en-US" sz="4000">
              <a:solidFill>
                <a:srgbClr val="002060"/>
              </a:solidFill>
              <a:latin typeface="Freestyle Script"/>
            </a:endParaRPr>
          </a:p>
          <a:p>
            <a:pPr algn="ctr"/>
            <a:r>
              <a:rPr lang="nl-NL" sz="4000" b="1" dirty="0">
                <a:solidFill>
                  <a:srgbClr val="002060"/>
                </a:solidFill>
                <a:latin typeface="Freestyle Script"/>
              </a:rPr>
              <a:t>Je kunt ze ook zijn.</a:t>
            </a:r>
            <a:endParaRPr lang="en-US" sz="4000">
              <a:solidFill>
                <a:srgbClr val="002060"/>
              </a:solidFill>
              <a:latin typeface="Freestyle Script"/>
            </a:endParaRPr>
          </a:p>
          <a:p>
            <a:pPr algn="ctr"/>
            <a:r>
              <a:rPr lang="nl-NL" sz="4000" b="1" dirty="0">
                <a:solidFill>
                  <a:srgbClr val="002060"/>
                </a:solidFill>
                <a:latin typeface="Freestyle Script"/>
              </a:rPr>
              <a:t>Zalig Kerstmis!</a:t>
            </a:r>
            <a:endParaRPr lang="en-US" sz="4000">
              <a:solidFill>
                <a:srgbClr val="002060"/>
              </a:solidFill>
              <a:latin typeface="Freestyle Script"/>
            </a:endParaRPr>
          </a:p>
          <a:p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C22492-F1F3-8FBB-5C28-D5056DD1A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03AA-B374-4B50-AE9C-4532E050DF11}" type="datetime1">
              <a:t>19-12-2024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1674D9-9A1A-1C15-511C-6A85A928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63E5A9-3609-5210-EAAF-3B618666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11</a:t>
            </a:fld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E5A7DD1-D700-7DBB-4E54-DE32A3CC2318}"/>
              </a:ext>
            </a:extLst>
          </p:cNvPr>
          <p:cNvSpPr txBox="1"/>
          <p:nvPr/>
        </p:nvSpPr>
        <p:spPr>
          <a:xfrm>
            <a:off x="7821215" y="1119886"/>
            <a:ext cx="4233580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endParaRPr lang="nl-NL" sz="2400" dirty="0">
              <a:solidFill>
                <a:srgbClr val="FFC000"/>
              </a:solidFill>
              <a:latin typeface="Freestyle Script"/>
            </a:endParaRPr>
          </a:p>
          <a:p>
            <a:r>
              <a:rPr lang="nl-NL" sz="2800" dirty="0">
                <a:solidFill>
                  <a:srgbClr val="FFC000"/>
                </a:solidFill>
                <a:latin typeface="Freestyle Script"/>
              </a:rPr>
              <a:t>STER(k) LICHT in 2025 voor jou!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993113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Menselijk gezicht, kleding, glimlach, vrouw&#10;&#10;Automatisch gegenereerde beschrijving">
            <a:extLst>
              <a:ext uri="{FF2B5EF4-FFF2-40B4-BE49-F238E27FC236}">
                <a16:creationId xmlns:a16="http://schemas.microsoft.com/office/drawing/2014/main" id="{221F726E-1BA9-5DA2-047B-171F60D546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B9A033-CCF7-0F3D-23A6-6CEBAEEAA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4C0168-0750-4997-804E-3DE5D9FD87F2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36781C-4D1D-C3CE-82EE-87A49CC3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AF2A73-59C7-F2D6-6FDB-EE8EC72B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66F09FC8-1F93-CEC4-AD49-47E6C6BF64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621A5D-71EC-101F-EE9A-F15ECE27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F652E0B-D4EF-4A08-972B-A3EE1631330A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DBD5F0-89EF-2D37-B6C1-A017A4B5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4CA1B0-508D-DA32-D131-9FE0DC56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08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tekst, schermopname, Lettertype, algebra&#10;&#10;Automatisch gegenereerde beschrijving">
            <a:extLst>
              <a:ext uri="{FF2B5EF4-FFF2-40B4-BE49-F238E27FC236}">
                <a16:creationId xmlns:a16="http://schemas.microsoft.com/office/drawing/2014/main" id="{BE172318-2466-EB21-B68E-D7089DDF7A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3A26A3-78A4-1B09-41C7-8F998A56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F8ECBF-EED4-4D2C-BB89-18D503612DF3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4E0F51-D1E2-D7F9-055F-EE017FF9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58D701-B982-9A64-1786-ECB65B074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1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tekst, schermopname, Lettertype, algebra&#10;&#10;Automatisch gegenereerde beschrijving">
            <a:extLst>
              <a:ext uri="{FF2B5EF4-FFF2-40B4-BE49-F238E27FC236}">
                <a16:creationId xmlns:a16="http://schemas.microsoft.com/office/drawing/2014/main" id="{1F930F08-B0A3-07D4-9765-ED81BF0969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A3B604-20DD-F063-EAA4-CB549FE6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2899AB-8B47-4796-A3AE-6AE0ECFB3BE8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DD09CC-A773-14FD-978B-886BC9E0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2A4DE6-548B-612D-D14C-9A1C4722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30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buitenshuis, gras, tekst, hemel&#10;&#10;Automatisch gegenereerde beschrijving">
            <a:extLst>
              <a:ext uri="{FF2B5EF4-FFF2-40B4-BE49-F238E27FC236}">
                <a16:creationId xmlns:a16="http://schemas.microsoft.com/office/drawing/2014/main" id="{A80E7207-4215-7A39-0ED3-28231274C8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47B556-0330-5BF0-E1F2-BD52874A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FD2E81F-A504-49BB-B490-2E9BE05AE2EE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4B54CB-4B17-6D99-AD64-8F9412B9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6973CD-D3F5-8CD0-6A4E-037BA7C8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9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gebouw, kerstboom, kerstmis, buitenshuis&#10;&#10;Automatisch gegenereerde beschrijving">
            <a:extLst>
              <a:ext uri="{FF2B5EF4-FFF2-40B4-BE49-F238E27FC236}">
                <a16:creationId xmlns:a16="http://schemas.microsoft.com/office/drawing/2014/main" id="{A7CBF382-C076-B914-9BC1-6F6FCC3534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80" b="218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768C7C-B644-EF2E-92D4-2A10FAC1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6F5202E-4CCC-4A71-B8FA-7C672E197BF1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0D5DD4-E755-DEC7-11ED-13727A1D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D74B96-3411-625E-FA0F-7602639C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4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257EB0-03B0-4404-D448-63A5A7B1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2917286" cy="9350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chemeClr val="accent2">
                    <a:lumMod val="49000"/>
                  </a:schemeClr>
                </a:solidFill>
                <a:latin typeface="Freestyle Script"/>
              </a:rPr>
              <a:t>STER(k) LICHT</a:t>
            </a:r>
            <a:endParaRPr lang="nl-NL">
              <a:solidFill>
                <a:schemeClr val="accent2">
                  <a:lumMod val="49000"/>
                </a:schemeClr>
              </a:solidFill>
              <a:latin typeface="Freestyle Scrip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AAA02D-1C7C-3570-D162-7ECFFF0C4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802" y="1286437"/>
            <a:ext cx="5215381" cy="506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endParaRPr lang="en-US" sz="4000" i="1">
              <a:solidFill>
                <a:schemeClr val="accent2">
                  <a:lumMod val="49000"/>
                </a:schemeClr>
              </a:solidFill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54305D-93AA-5000-C070-AE66BE68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2" y="6356350"/>
            <a:ext cx="28195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8976878-3846-4F43-9464-C683BE2B2FA3}" type="datetime1">
              <a:rPr lang="en-US" sz="1200"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12/19/2024</a:t>
            </a:fld>
            <a:endParaRPr lang="en-US" sz="1200">
              <a:latin typeface="Calibri" panose="020F0502020204030204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A67E3B-147B-3096-1CBB-69B89947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178C17-C0DB-D213-78D1-2D1491F6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Onlinemedia 7" title="Als alles duister is | Sela">
            <a:hlinkClick r:id="" action="ppaction://media"/>
            <a:extLst>
              <a:ext uri="{FF2B5EF4-FFF2-40B4-BE49-F238E27FC236}">
                <a16:creationId xmlns:a16="http://schemas.microsoft.com/office/drawing/2014/main" id="{8440626F-EEEF-A4F6-33B3-D501A043CB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7615" y="1205895"/>
            <a:ext cx="10642072" cy="52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257EB0-03B0-4404-D448-63A5A7B1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809637"/>
            <a:ext cx="4646904" cy="2498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accent2">
                    <a:lumMod val="49000"/>
                  </a:schemeClr>
                </a:solidFill>
                <a:latin typeface="Freestyle Script"/>
              </a:rPr>
              <a:t>STER(k) LICHT</a:t>
            </a:r>
            <a:endParaRPr lang="nl-NL" sz="5400">
              <a:solidFill>
                <a:schemeClr val="accent2">
                  <a:lumMod val="49000"/>
                </a:schemeClr>
              </a:solidFill>
              <a:latin typeface="Freestyle Scrip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AAA02D-1C7C-3570-D162-7ECFFF0C4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5626" y="4020672"/>
            <a:ext cx="5173581" cy="23356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i="1" err="1">
                <a:solidFill>
                  <a:schemeClr val="accent2">
                    <a:lumMod val="49000"/>
                  </a:schemeClr>
                </a:solidFill>
                <a:latin typeface="Matura MT Script Capitals"/>
              </a:rPr>
              <a:t>Geboorteverhaal</a:t>
            </a:r>
            <a:r>
              <a:rPr lang="en-US" sz="2800" i="1">
                <a:solidFill>
                  <a:schemeClr val="accent2">
                    <a:lumMod val="49000"/>
                  </a:schemeClr>
                </a:solidFill>
                <a:latin typeface="Matura MT Script Capitals"/>
              </a:rPr>
              <a:t> </a:t>
            </a:r>
            <a:r>
              <a:rPr lang="en-US" sz="2800" i="1" err="1">
                <a:solidFill>
                  <a:schemeClr val="accent2">
                    <a:lumMod val="49000"/>
                  </a:schemeClr>
                </a:solidFill>
                <a:latin typeface="Matura MT Script Capitals"/>
              </a:rPr>
              <a:t>volgens</a:t>
            </a:r>
            <a:r>
              <a:rPr lang="en-US" sz="2800" i="1">
                <a:solidFill>
                  <a:schemeClr val="accent2">
                    <a:lumMod val="49000"/>
                  </a:schemeClr>
                </a:solidFill>
                <a:latin typeface="Matura MT Script Capitals"/>
              </a:rPr>
              <a:t> Lucas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54305D-93AA-5000-C070-AE66BE68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802" y="6356350"/>
            <a:ext cx="28195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8976878-3846-4F43-9464-C683BE2B2FA3}" type="datetime1">
              <a:rPr lang="en-US" sz="1200"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12/19/2024</a:t>
            </a:fld>
            <a:endParaRPr lang="en-US" sz="1200">
              <a:latin typeface="Calibri" panose="020F0502020204030204"/>
            </a:endParaRPr>
          </a:p>
        </p:txBody>
      </p:sp>
      <p:pic>
        <p:nvPicPr>
          <p:cNvPr id="8" name="Tijdelijke aanduiding voor afbeelding 7" descr="Afbeelding met tekst, verven, kunst, graffiti&#10;&#10;Automatisch gegenereerde beschrijving">
            <a:extLst>
              <a:ext uri="{FF2B5EF4-FFF2-40B4-BE49-F238E27FC236}">
                <a16:creationId xmlns:a16="http://schemas.microsoft.com/office/drawing/2014/main" id="{ACF5D7CF-C3AA-7121-6EEE-A49145CDE8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829" r="-1" b="18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A67E3B-147B-3096-1CBB-69B89947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178C17-C0DB-D213-78D1-2D1491F6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C057153-B650-4DEB-B370-79DDCFDCE934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547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25DE0-8B5C-695E-5A41-B8C72502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Onlinemedia 7" title="O Come O Come Emmanuel - Tommee Profitt [OFFICIAL MUSIC VIDEO]">
            <a:hlinkClick r:id="" action="ppaction://media"/>
            <a:extLst>
              <a:ext uri="{FF2B5EF4-FFF2-40B4-BE49-F238E27FC236}">
                <a16:creationId xmlns:a16="http://schemas.microsoft.com/office/drawing/2014/main" id="{AD9E49E7-E486-A372-00E1-711444AE28D9}"/>
              </a:ext>
            </a:extLst>
          </p:cNvPr>
          <p:cNvPicPr>
            <a:picLocks noGrp="1" noRot="1" noChangeAspect="1"/>
          </p:cNvPicPr>
          <p:nvPr>
            <p:ph type="pic" idx="1"/>
            <a:videoFile r:link="rId1"/>
          </p:nvPr>
        </p:nvPicPr>
        <p:blipFill>
          <a:blip r:embed="rId3"/>
          <a:srcRect l="6232" r="6232"/>
          <a:stretch>
            <a:fillRect/>
          </a:stretch>
        </p:blipFill>
        <p:spPr>
          <a:xfrm>
            <a:off x="888597" y="488809"/>
            <a:ext cx="10420039" cy="5893082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8BCC59-CF56-53DC-33BB-9677F32CC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B2A932-5DE2-DCC8-52E1-0CE1F83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8402-D8A1-4BB4-AE02-02B307708E18}" type="datetime1">
              <a:t>19-12-2024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6FE744-1C99-377E-E4AE-89A075F8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40CF3B-FF38-41AF-CC09-824E823DA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handschrift, tekening, kunst, tekst&#10;&#10;Automatisch gegenereerde beschrijving">
            <a:extLst>
              <a:ext uri="{FF2B5EF4-FFF2-40B4-BE49-F238E27FC236}">
                <a16:creationId xmlns:a16="http://schemas.microsoft.com/office/drawing/2014/main" id="{C46DC426-8ED9-5BF5-9B03-D5F5CEC3D9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73" b="78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B1C62F-EF5F-0BB2-43CB-9E54D26B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C5EC9B-3447-47B6-9D98-9169A07E5EF2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B0C22F-59CF-C94E-A8A6-87FD6D44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3AF9B1-A7E1-3F25-5F16-801CD09A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9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48BF62-0B14-D878-B21F-14AF52C5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2258F0-55AA-4430-A9E6-28593AF93F0D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136190-DF0E-510E-8441-DD1DF038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4EEEDF-88E0-718E-4280-3225B604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" name="Onlinemedia 1" title="This little light of mine">
            <a:hlinkClick r:id="" action="ppaction://media"/>
            <a:extLst>
              <a:ext uri="{FF2B5EF4-FFF2-40B4-BE49-F238E27FC236}">
                <a16:creationId xmlns:a16="http://schemas.microsoft.com/office/drawing/2014/main" id="{A3C82643-3B33-A9F2-34F2-DAB5A73411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6692" y="235209"/>
            <a:ext cx="11360061" cy="6387584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6376EAE-E4DF-B94E-E98B-1B91FA1FC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790" y="406534"/>
            <a:ext cx="6483687" cy="5555904"/>
          </a:xfrm>
        </p:spPr>
      </p:sp>
    </p:spTree>
    <p:extLst>
      <p:ext uri="{BB962C8B-B14F-4D97-AF65-F5344CB8AC3E}">
        <p14:creationId xmlns:p14="http://schemas.microsoft.com/office/powerpoint/2010/main" val="127615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afbeelding 7" descr="Afbeelding met kaars, aansteker, persoon, vlam&#10;&#10;Automatisch gegenereerde beschrijving">
            <a:extLst>
              <a:ext uri="{FF2B5EF4-FFF2-40B4-BE49-F238E27FC236}">
                <a16:creationId xmlns:a16="http://schemas.microsoft.com/office/drawing/2014/main" id="{4309DA64-2209-F001-C877-E20401B1BE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921" b="58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B73334-B10E-0F56-30E7-F9803B8C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F59331-2F2B-4612-ADA6-7077F055172A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12/19/2024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C4061B-8658-DF8D-5CCB-FA0A0B9E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636E2F-8B1E-6393-EE62-C4A67ABA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2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F2DF6-8AEB-C49B-D3E3-B32EA3E5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78906"/>
          </a:xfrm>
        </p:spPr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3C497E5-9C63-C7FB-E213-1E4F892F8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934" y="1177107"/>
            <a:ext cx="5955694" cy="512080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God onze Vader en Moeder,</a:t>
            </a:r>
            <a:endParaRPr lang="nl-NL" b="1">
              <a:solidFill>
                <a:schemeClr val="accent2">
                  <a:lumMod val="49000"/>
                </a:schemeClr>
              </a:solidFill>
            </a:endParaRP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het sterke licht van Uw kerstboodschap</a:t>
            </a:r>
            <a:endParaRPr lang="nl-NL" b="1">
              <a:solidFill>
                <a:schemeClr val="accent2">
                  <a:lumMod val="49000"/>
                </a:schemeClr>
              </a:solidFill>
            </a:endParaRP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gaat straks met ons mee naar huis.</a:t>
            </a:r>
            <a:endParaRPr lang="nl-NL" b="1">
              <a:solidFill>
                <a:schemeClr val="accent2">
                  <a:lumMod val="49000"/>
                </a:schemeClr>
              </a:solidFill>
            </a:endParaRP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Moge wij die boodschap van hoop en vrede </a:t>
            </a: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uitdragen en doorgeven.</a:t>
            </a: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Moge wij elkaar omringen </a:t>
            </a: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met licht en warmte</a:t>
            </a:r>
            <a:endParaRPr lang="nl-NL">
              <a:solidFill>
                <a:schemeClr val="accent2">
                  <a:lumMod val="49000"/>
                </a:schemeClr>
              </a:solidFill>
            </a:endParaRP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met geborgenheid en zorg</a:t>
            </a: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vandaag en alle dagen van ons leven. </a:t>
            </a:r>
          </a:p>
          <a:p>
            <a:pPr>
              <a:buNone/>
            </a:pPr>
            <a:r>
              <a:rPr lang="nl-NL" b="1">
                <a:solidFill>
                  <a:schemeClr val="accent2">
                    <a:lumMod val="49000"/>
                  </a:schemeClr>
                </a:solidFill>
                <a:ea typeface="+mn-lt"/>
                <a:cs typeface="+mn-lt"/>
              </a:rPr>
              <a:t>Amen.</a:t>
            </a:r>
            <a:endParaRPr lang="nl-NL" b="1">
              <a:solidFill>
                <a:schemeClr val="accent2">
                  <a:lumMod val="49000"/>
                </a:schemeClr>
              </a:solidFill>
            </a:endParaRPr>
          </a:p>
          <a:p>
            <a:pPr marL="0" indent="0">
              <a:buNone/>
            </a:pPr>
            <a:endParaRPr lang="nl-NL"/>
          </a:p>
        </p:txBody>
      </p:sp>
      <p:pic>
        <p:nvPicPr>
          <p:cNvPr id="8" name="Tijdelijke aanduiding voor inhoud 7" descr="Afbeelding met kerstboom, verven, kerstmis, kunst&#10;&#10;Automatisch gegenereerde beschrijving">
            <a:extLst>
              <a:ext uri="{FF2B5EF4-FFF2-40B4-BE49-F238E27FC236}">
                <a16:creationId xmlns:a16="http://schemas.microsoft.com/office/drawing/2014/main" id="{B09C31BC-F889-F659-C7BA-7090CD35BF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6692" y="5630"/>
            <a:ext cx="5840433" cy="6857222"/>
          </a:xfr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28A44B-A3F7-7BFF-DFCA-F9B6B13F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22C6-663E-4927-AE47-61D1BCBE937F}" type="datetime1">
              <a:t>19-12-2024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ACC0B2-D5CB-F08E-8D87-0D4D9273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0931A81-1847-C85A-4AFC-D491E131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190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16</Slides>
  <Notes>0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VanillaVTI</vt:lpstr>
      <vt:lpstr>  STER(k) LICHT</vt:lpstr>
      <vt:lpstr>PowerPoint-presentatie</vt:lpstr>
      <vt:lpstr>STER(k) LICHT</vt:lpstr>
      <vt:lpstr>STER(k) LICHT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120</cp:revision>
  <dcterms:created xsi:type="dcterms:W3CDTF">2024-12-06T14:29:06Z</dcterms:created>
  <dcterms:modified xsi:type="dcterms:W3CDTF">2024-12-19T16:37:54Z</dcterms:modified>
</cp:coreProperties>
</file>