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8" r:id="rId3"/>
    <p:sldId id="259" r:id="rId4"/>
    <p:sldId id="260" r:id="rId5"/>
    <p:sldId id="261" r:id="rId6"/>
    <p:sldId id="262" r:id="rId7"/>
    <p:sldId id="263" r:id="rId8"/>
    <p:sldId id="324" r:id="rId9"/>
    <p:sldId id="273" r:id="rId10"/>
    <p:sldId id="274" r:id="rId11"/>
    <p:sldId id="266" r:id="rId12"/>
    <p:sldId id="276" r:id="rId13"/>
    <p:sldId id="275" r:id="rId14"/>
    <p:sldId id="291" r:id="rId15"/>
    <p:sldId id="268" r:id="rId16"/>
    <p:sldId id="269" r:id="rId17"/>
    <p:sldId id="270" r:id="rId18"/>
    <p:sldId id="271" r:id="rId19"/>
    <p:sldId id="290" r:id="rId20"/>
    <p:sldId id="277" r:id="rId21"/>
    <p:sldId id="278" r:id="rId22"/>
    <p:sldId id="272" r:id="rId23"/>
    <p:sldId id="326" r:id="rId24"/>
    <p:sldId id="312" r:id="rId25"/>
    <p:sldId id="325" r:id="rId26"/>
    <p:sldId id="314" r:id="rId27"/>
    <p:sldId id="315" r:id="rId28"/>
    <p:sldId id="313" r:id="rId29"/>
    <p:sldId id="300" r:id="rId30"/>
    <p:sldId id="316" r:id="rId31"/>
    <p:sldId id="323" r:id="rId32"/>
    <p:sldId id="318" r:id="rId33"/>
    <p:sldId id="317" r:id="rId34"/>
    <p:sldId id="319" r:id="rId35"/>
    <p:sldId id="320" r:id="rId36"/>
    <p:sldId id="321" r:id="rId37"/>
    <p:sldId id="289" r:id="rId38"/>
    <p:sldId id="32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an Callebaut" userId="47eda02d862a45b9" providerId="LiveId" clId="{CCEE1D3E-E558-43F9-8804-C698958D9F48}"/>
    <pc:docChg chg="custSel addSld delSld modSld">
      <pc:chgData name="Stefaan Callebaut" userId="47eda02d862a45b9" providerId="LiveId" clId="{CCEE1D3E-E558-43F9-8804-C698958D9F48}" dt="2025-09-12T06:16:37.817" v="1198" actId="2696"/>
      <pc:docMkLst>
        <pc:docMk/>
      </pc:docMkLst>
      <pc:sldChg chg="modSp mod">
        <pc:chgData name="Stefaan Callebaut" userId="47eda02d862a45b9" providerId="LiveId" clId="{CCEE1D3E-E558-43F9-8804-C698958D9F48}" dt="2025-09-08T06:18:42.182" v="3" actId="20577"/>
        <pc:sldMkLst>
          <pc:docMk/>
          <pc:sldMk cId="302193047" sldId="260"/>
        </pc:sldMkLst>
        <pc:spChg chg="mod">
          <ac:chgData name="Stefaan Callebaut" userId="47eda02d862a45b9" providerId="LiveId" clId="{CCEE1D3E-E558-43F9-8804-C698958D9F48}" dt="2025-09-08T06:18:42.182" v="3" actId="20577"/>
          <ac:spMkLst>
            <pc:docMk/>
            <pc:sldMk cId="302193047" sldId="260"/>
            <ac:spMk id="3" creationId="{96BFD62A-2592-DF8B-E6EB-FE7A7345417B}"/>
          </ac:spMkLst>
        </pc:spChg>
      </pc:sldChg>
      <pc:sldChg chg="modSp mod">
        <pc:chgData name="Stefaan Callebaut" userId="47eda02d862a45b9" providerId="LiveId" clId="{CCEE1D3E-E558-43F9-8804-C698958D9F48}" dt="2025-09-12T06:08:32.470" v="922" actId="207"/>
        <pc:sldMkLst>
          <pc:docMk/>
          <pc:sldMk cId="2052448084" sldId="266"/>
        </pc:sldMkLst>
        <pc:spChg chg="mod">
          <ac:chgData name="Stefaan Callebaut" userId="47eda02d862a45b9" providerId="LiveId" clId="{CCEE1D3E-E558-43F9-8804-C698958D9F48}" dt="2025-09-12T06:08:32.470" v="922" actId="207"/>
          <ac:spMkLst>
            <pc:docMk/>
            <pc:sldMk cId="2052448084" sldId="266"/>
            <ac:spMk id="3" creationId="{B32234E8-719C-7280-F620-780DB5EA904E}"/>
          </ac:spMkLst>
        </pc:spChg>
      </pc:sldChg>
      <pc:sldChg chg="modSp mod">
        <pc:chgData name="Stefaan Callebaut" userId="47eda02d862a45b9" providerId="LiveId" clId="{CCEE1D3E-E558-43F9-8804-C698958D9F48}" dt="2025-09-12T06:14:16.771" v="1143" actId="20577"/>
        <pc:sldMkLst>
          <pc:docMk/>
          <pc:sldMk cId="1319054545" sldId="268"/>
        </pc:sldMkLst>
        <pc:spChg chg="mod">
          <ac:chgData name="Stefaan Callebaut" userId="47eda02d862a45b9" providerId="LiveId" clId="{CCEE1D3E-E558-43F9-8804-C698958D9F48}" dt="2025-09-12T06:14:16.771" v="1143" actId="20577"/>
          <ac:spMkLst>
            <pc:docMk/>
            <pc:sldMk cId="1319054545" sldId="268"/>
            <ac:spMk id="3" creationId="{2A2357A5-0452-35BB-6F29-3EC0A73C3040}"/>
          </ac:spMkLst>
        </pc:spChg>
      </pc:sldChg>
      <pc:sldChg chg="modSp mod">
        <pc:chgData name="Stefaan Callebaut" userId="47eda02d862a45b9" providerId="LiveId" clId="{CCEE1D3E-E558-43F9-8804-C698958D9F48}" dt="2025-09-12T06:09:15.635" v="934" actId="20577"/>
        <pc:sldMkLst>
          <pc:docMk/>
          <pc:sldMk cId="1958776680" sldId="269"/>
        </pc:sldMkLst>
        <pc:spChg chg="mod">
          <ac:chgData name="Stefaan Callebaut" userId="47eda02d862a45b9" providerId="LiveId" clId="{CCEE1D3E-E558-43F9-8804-C698958D9F48}" dt="2025-09-12T06:02:32.315" v="601" actId="20577"/>
          <ac:spMkLst>
            <pc:docMk/>
            <pc:sldMk cId="1958776680" sldId="269"/>
            <ac:spMk id="2" creationId="{847FD1FF-178A-7DFC-F049-49180F4A71E0}"/>
          </ac:spMkLst>
        </pc:spChg>
        <pc:spChg chg="mod">
          <ac:chgData name="Stefaan Callebaut" userId="47eda02d862a45b9" providerId="LiveId" clId="{CCEE1D3E-E558-43F9-8804-C698958D9F48}" dt="2025-09-12T06:09:15.635" v="934" actId="20577"/>
          <ac:spMkLst>
            <pc:docMk/>
            <pc:sldMk cId="1958776680" sldId="269"/>
            <ac:spMk id="3" creationId="{5DB934A6-36B9-4519-D3A5-29D23A1BA7B7}"/>
          </ac:spMkLst>
        </pc:spChg>
      </pc:sldChg>
      <pc:sldChg chg="modSp mod">
        <pc:chgData name="Stefaan Callebaut" userId="47eda02d862a45b9" providerId="LiveId" clId="{CCEE1D3E-E558-43F9-8804-C698958D9F48}" dt="2025-09-12T06:09:47.506" v="936" actId="207"/>
        <pc:sldMkLst>
          <pc:docMk/>
          <pc:sldMk cId="2133654045" sldId="270"/>
        </pc:sldMkLst>
        <pc:spChg chg="mod">
          <ac:chgData name="Stefaan Callebaut" userId="47eda02d862a45b9" providerId="LiveId" clId="{CCEE1D3E-E558-43F9-8804-C698958D9F48}" dt="2025-09-12T06:09:47.506" v="936" actId="207"/>
          <ac:spMkLst>
            <pc:docMk/>
            <pc:sldMk cId="2133654045" sldId="270"/>
            <ac:spMk id="2" creationId="{FB7BFE24-AD31-2F1A-4006-A2C1816E78C8}"/>
          </ac:spMkLst>
        </pc:spChg>
        <pc:spChg chg="mod">
          <ac:chgData name="Stefaan Callebaut" userId="47eda02d862a45b9" providerId="LiveId" clId="{CCEE1D3E-E558-43F9-8804-C698958D9F48}" dt="2025-09-12T06:09:36.481" v="935" actId="207"/>
          <ac:spMkLst>
            <pc:docMk/>
            <pc:sldMk cId="2133654045" sldId="270"/>
            <ac:spMk id="3" creationId="{E5536D18-B6B4-FC64-667F-F4436DB88C0A}"/>
          </ac:spMkLst>
        </pc:spChg>
      </pc:sldChg>
      <pc:sldChg chg="modSp mod">
        <pc:chgData name="Stefaan Callebaut" userId="47eda02d862a45b9" providerId="LiveId" clId="{CCEE1D3E-E558-43F9-8804-C698958D9F48}" dt="2025-09-12T06:14:42.937" v="1146" actId="113"/>
        <pc:sldMkLst>
          <pc:docMk/>
          <pc:sldMk cId="3591288479" sldId="271"/>
        </pc:sldMkLst>
        <pc:spChg chg="mod">
          <ac:chgData name="Stefaan Callebaut" userId="47eda02d862a45b9" providerId="LiveId" clId="{CCEE1D3E-E558-43F9-8804-C698958D9F48}" dt="2025-09-12T06:14:42.937" v="1146" actId="113"/>
          <ac:spMkLst>
            <pc:docMk/>
            <pc:sldMk cId="3591288479" sldId="271"/>
            <ac:spMk id="3" creationId="{0371F843-960C-8CC1-8723-3163A7DA9258}"/>
          </ac:spMkLst>
        </pc:spChg>
      </pc:sldChg>
      <pc:sldChg chg="modSp mod">
        <pc:chgData name="Stefaan Callebaut" userId="47eda02d862a45b9" providerId="LiveId" clId="{CCEE1D3E-E558-43F9-8804-C698958D9F48}" dt="2025-09-12T06:03:07.705" v="602" actId="207"/>
        <pc:sldMkLst>
          <pc:docMk/>
          <pc:sldMk cId="894025696" sldId="272"/>
        </pc:sldMkLst>
        <pc:spChg chg="mod">
          <ac:chgData name="Stefaan Callebaut" userId="47eda02d862a45b9" providerId="LiveId" clId="{CCEE1D3E-E558-43F9-8804-C698958D9F48}" dt="2025-09-12T06:03:07.705" v="602" actId="207"/>
          <ac:spMkLst>
            <pc:docMk/>
            <pc:sldMk cId="894025696" sldId="272"/>
            <ac:spMk id="3" creationId="{67723B90-DC86-6F46-A63B-17B194C46303}"/>
          </ac:spMkLst>
        </pc:spChg>
      </pc:sldChg>
      <pc:sldChg chg="modSp mod">
        <pc:chgData name="Stefaan Callebaut" userId="47eda02d862a45b9" providerId="LiveId" clId="{CCEE1D3E-E558-43F9-8804-C698958D9F48}" dt="2025-09-12T06:08:41.025" v="923" actId="207"/>
        <pc:sldMkLst>
          <pc:docMk/>
          <pc:sldMk cId="1354112597" sldId="276"/>
        </pc:sldMkLst>
        <pc:spChg chg="mod">
          <ac:chgData name="Stefaan Callebaut" userId="47eda02d862a45b9" providerId="LiveId" clId="{CCEE1D3E-E558-43F9-8804-C698958D9F48}" dt="2025-09-12T06:08:41.025" v="923" actId="207"/>
          <ac:spMkLst>
            <pc:docMk/>
            <pc:sldMk cId="1354112597" sldId="276"/>
            <ac:spMk id="3" creationId="{8BD66BDB-BF04-401C-25CB-7DBC643FE472}"/>
          </ac:spMkLst>
        </pc:spChg>
      </pc:sldChg>
      <pc:sldChg chg="modSp mod">
        <pc:chgData name="Stefaan Callebaut" userId="47eda02d862a45b9" providerId="LiveId" clId="{CCEE1D3E-E558-43F9-8804-C698958D9F48}" dt="2025-09-08T06:19:54.626" v="88" actId="20577"/>
        <pc:sldMkLst>
          <pc:docMk/>
          <pc:sldMk cId="0" sldId="278"/>
        </pc:sldMkLst>
        <pc:spChg chg="mod">
          <ac:chgData name="Stefaan Callebaut" userId="47eda02d862a45b9" providerId="LiveId" clId="{CCEE1D3E-E558-43F9-8804-C698958D9F48}" dt="2025-09-08T06:19:54.626" v="88" actId="20577"/>
          <ac:spMkLst>
            <pc:docMk/>
            <pc:sldMk cId="0" sldId="278"/>
            <ac:spMk id="315" creationId="{00000000-0000-0000-0000-000000000000}"/>
          </ac:spMkLst>
        </pc:spChg>
      </pc:sldChg>
      <pc:sldChg chg="del">
        <pc:chgData name="Stefaan Callebaut" userId="47eda02d862a45b9" providerId="LiveId" clId="{CCEE1D3E-E558-43F9-8804-C698958D9F48}" dt="2025-09-12T06:16:37.817" v="1198" actId="2696"/>
        <pc:sldMkLst>
          <pc:docMk/>
          <pc:sldMk cId="2783080719" sldId="287"/>
        </pc:sldMkLst>
      </pc:sldChg>
      <pc:sldChg chg="del">
        <pc:chgData name="Stefaan Callebaut" userId="47eda02d862a45b9" providerId="LiveId" clId="{CCEE1D3E-E558-43F9-8804-C698958D9F48}" dt="2025-09-12T06:12:50.389" v="1065" actId="2696"/>
        <pc:sldMkLst>
          <pc:docMk/>
          <pc:sldMk cId="472495865" sldId="288"/>
        </pc:sldMkLst>
      </pc:sldChg>
      <pc:sldChg chg="modSp mod">
        <pc:chgData name="Stefaan Callebaut" userId="47eda02d862a45b9" providerId="LiveId" clId="{CCEE1D3E-E558-43F9-8804-C698958D9F48}" dt="2025-09-12T06:06:29.248" v="865" actId="20577"/>
        <pc:sldMkLst>
          <pc:docMk/>
          <pc:sldMk cId="0" sldId="289"/>
        </pc:sldMkLst>
        <pc:spChg chg="mod">
          <ac:chgData name="Stefaan Callebaut" userId="47eda02d862a45b9" providerId="LiveId" clId="{CCEE1D3E-E558-43F9-8804-C698958D9F48}" dt="2025-09-12T06:06:29.248" v="865" actId="20577"/>
          <ac:spMkLst>
            <pc:docMk/>
            <pc:sldMk cId="0" sldId="289"/>
            <ac:spMk id="476" creationId="{00000000-0000-0000-0000-000000000000}"/>
          </ac:spMkLst>
        </pc:spChg>
      </pc:sldChg>
      <pc:sldChg chg="modSp mod">
        <pc:chgData name="Stefaan Callebaut" userId="47eda02d862a45b9" providerId="LiveId" clId="{CCEE1D3E-E558-43F9-8804-C698958D9F48}" dt="2025-09-12T06:07:41.692" v="919" actId="122"/>
        <pc:sldMkLst>
          <pc:docMk/>
          <pc:sldMk cId="1754447612" sldId="291"/>
        </pc:sldMkLst>
        <pc:spChg chg="mod">
          <ac:chgData name="Stefaan Callebaut" userId="47eda02d862a45b9" providerId="LiveId" clId="{CCEE1D3E-E558-43F9-8804-C698958D9F48}" dt="2025-09-12T06:07:41.692" v="919" actId="122"/>
          <ac:spMkLst>
            <pc:docMk/>
            <pc:sldMk cId="1754447612" sldId="291"/>
            <ac:spMk id="2" creationId="{04E321FE-CA36-0972-1DF3-002D37C793B9}"/>
          </ac:spMkLst>
        </pc:spChg>
      </pc:sldChg>
      <pc:sldChg chg="modSp mod">
        <pc:chgData name="Stefaan Callebaut" userId="47eda02d862a45b9" providerId="LiveId" clId="{CCEE1D3E-E558-43F9-8804-C698958D9F48}" dt="2025-09-12T06:04:38.804" v="753" actId="20577"/>
        <pc:sldMkLst>
          <pc:docMk/>
          <pc:sldMk cId="3358956316" sldId="300"/>
        </pc:sldMkLst>
        <pc:spChg chg="mod">
          <ac:chgData name="Stefaan Callebaut" userId="47eda02d862a45b9" providerId="LiveId" clId="{CCEE1D3E-E558-43F9-8804-C698958D9F48}" dt="2025-09-12T06:04:38.804" v="753" actId="20577"/>
          <ac:spMkLst>
            <pc:docMk/>
            <pc:sldMk cId="3358956316" sldId="300"/>
            <ac:spMk id="4" creationId="{261A56EE-EF62-D535-D2D9-8C4C5933EE2C}"/>
          </ac:spMkLst>
        </pc:spChg>
      </pc:sldChg>
      <pc:sldChg chg="modSp mod">
        <pc:chgData name="Stefaan Callebaut" userId="47eda02d862a45b9" providerId="LiveId" clId="{CCEE1D3E-E558-43F9-8804-C698958D9F48}" dt="2025-09-12T06:15:53.673" v="1197" actId="20577"/>
        <pc:sldMkLst>
          <pc:docMk/>
          <pc:sldMk cId="2200956802" sldId="312"/>
        </pc:sldMkLst>
        <pc:spChg chg="mod">
          <ac:chgData name="Stefaan Callebaut" userId="47eda02d862a45b9" providerId="LiveId" clId="{CCEE1D3E-E558-43F9-8804-C698958D9F48}" dt="2025-09-12T06:15:53.673" v="1197" actId="20577"/>
          <ac:spMkLst>
            <pc:docMk/>
            <pc:sldMk cId="2200956802" sldId="312"/>
            <ac:spMk id="402" creationId="{00000000-0000-0000-0000-000000000000}"/>
          </ac:spMkLst>
        </pc:spChg>
      </pc:sldChg>
      <pc:sldChg chg="modSp mod">
        <pc:chgData name="Stefaan Callebaut" userId="47eda02d862a45b9" providerId="LiveId" clId="{CCEE1D3E-E558-43F9-8804-C698958D9F48}" dt="2025-09-12T06:04:22.546" v="751" actId="20577"/>
        <pc:sldMkLst>
          <pc:docMk/>
          <pc:sldMk cId="3533742680" sldId="315"/>
        </pc:sldMkLst>
        <pc:spChg chg="mod">
          <ac:chgData name="Stefaan Callebaut" userId="47eda02d862a45b9" providerId="LiveId" clId="{CCEE1D3E-E558-43F9-8804-C698958D9F48}" dt="2025-09-12T06:04:22.546" v="751" actId="20577"/>
          <ac:spMkLst>
            <pc:docMk/>
            <pc:sldMk cId="3533742680" sldId="315"/>
            <ac:spMk id="3" creationId="{5C381476-77FB-7A9E-7D59-24710BC4E91E}"/>
          </ac:spMkLst>
        </pc:spChg>
      </pc:sldChg>
      <pc:sldChg chg="modSp mod">
        <pc:chgData name="Stefaan Callebaut" userId="47eda02d862a45b9" providerId="LiveId" clId="{CCEE1D3E-E558-43F9-8804-C698958D9F48}" dt="2025-09-12T06:12:24.640" v="1064" actId="20577"/>
        <pc:sldMkLst>
          <pc:docMk/>
          <pc:sldMk cId="0" sldId="316"/>
        </pc:sldMkLst>
        <pc:spChg chg="mod">
          <ac:chgData name="Stefaan Callebaut" userId="47eda02d862a45b9" providerId="LiveId" clId="{CCEE1D3E-E558-43F9-8804-C698958D9F48}" dt="2025-09-12T06:12:24.640" v="1064" actId="20577"/>
          <ac:spMkLst>
            <pc:docMk/>
            <pc:sldMk cId="0" sldId="316"/>
            <ac:spMk id="483" creationId="{00000000-0000-0000-0000-000000000000}"/>
          </ac:spMkLst>
        </pc:spChg>
      </pc:sldChg>
      <pc:sldChg chg="modSp mod">
        <pc:chgData name="Stefaan Callebaut" userId="47eda02d862a45b9" providerId="LiveId" clId="{CCEE1D3E-E558-43F9-8804-C698958D9F48}" dt="2025-09-12T06:06:16.677" v="863" actId="20577"/>
        <pc:sldMkLst>
          <pc:docMk/>
          <pc:sldMk cId="0" sldId="321"/>
        </pc:sldMkLst>
        <pc:spChg chg="mod">
          <ac:chgData name="Stefaan Callebaut" userId="47eda02d862a45b9" providerId="LiveId" clId="{CCEE1D3E-E558-43F9-8804-C698958D9F48}" dt="2025-09-12T06:06:16.677" v="863" actId="20577"/>
          <ac:spMkLst>
            <pc:docMk/>
            <pc:sldMk cId="0" sldId="321"/>
            <ac:spMk id="469" creationId="{00000000-0000-0000-0000-000000000000}"/>
          </ac:spMkLst>
        </pc:spChg>
      </pc:sldChg>
      <pc:sldChg chg="modSp new mod">
        <pc:chgData name="Stefaan Callebaut" userId="47eda02d862a45b9" providerId="LiveId" clId="{CCEE1D3E-E558-43F9-8804-C698958D9F48}" dt="2025-09-12T06:05:56.029" v="861" actId="27636"/>
        <pc:sldMkLst>
          <pc:docMk/>
          <pc:sldMk cId="4171665090" sldId="323"/>
        </pc:sldMkLst>
        <pc:spChg chg="mod">
          <ac:chgData name="Stefaan Callebaut" userId="47eda02d862a45b9" providerId="LiveId" clId="{CCEE1D3E-E558-43F9-8804-C698958D9F48}" dt="2025-09-12T06:05:25.194" v="771" actId="207"/>
          <ac:spMkLst>
            <pc:docMk/>
            <pc:sldMk cId="4171665090" sldId="323"/>
            <ac:spMk id="2" creationId="{30A49A26-45D7-D94D-7F1A-28F7539CE394}"/>
          </ac:spMkLst>
        </pc:spChg>
        <pc:spChg chg="mod">
          <ac:chgData name="Stefaan Callebaut" userId="47eda02d862a45b9" providerId="LiveId" clId="{CCEE1D3E-E558-43F9-8804-C698958D9F48}" dt="2025-09-12T06:05:56.029" v="861" actId="27636"/>
          <ac:spMkLst>
            <pc:docMk/>
            <pc:sldMk cId="4171665090" sldId="323"/>
            <ac:spMk id="3" creationId="{23A5A9FB-0F6D-E037-EF41-34C891D22BAD}"/>
          </ac:spMkLst>
        </pc:spChg>
      </pc:sldChg>
      <pc:sldChg chg="modSp new mod">
        <pc:chgData name="Stefaan Callebaut" userId="47eda02d862a45b9" providerId="LiveId" clId="{CCEE1D3E-E558-43F9-8804-C698958D9F48}" dt="2025-09-12T06:15:38.276" v="1195" actId="20577"/>
        <pc:sldMkLst>
          <pc:docMk/>
          <pc:sldMk cId="179725737" sldId="324"/>
        </pc:sldMkLst>
        <pc:spChg chg="mod">
          <ac:chgData name="Stefaan Callebaut" userId="47eda02d862a45b9" providerId="LiveId" clId="{CCEE1D3E-E558-43F9-8804-C698958D9F48}" dt="2025-09-12T06:13:17.067" v="1067" actId="113"/>
          <ac:spMkLst>
            <pc:docMk/>
            <pc:sldMk cId="179725737" sldId="324"/>
            <ac:spMk id="2" creationId="{D94E2FE7-EAE8-AE08-8709-9FD342880B87}"/>
          </ac:spMkLst>
        </pc:spChg>
        <pc:spChg chg="mod">
          <ac:chgData name="Stefaan Callebaut" userId="47eda02d862a45b9" providerId="LiveId" clId="{CCEE1D3E-E558-43F9-8804-C698958D9F48}" dt="2025-09-12T06:15:38.276" v="1195" actId="20577"/>
          <ac:spMkLst>
            <pc:docMk/>
            <pc:sldMk cId="179725737" sldId="324"/>
            <ac:spMk id="3" creationId="{C6842AD4-1D49-B786-638A-70EECD536734}"/>
          </ac:spMkLst>
        </pc:spChg>
      </pc:sldChg>
      <pc:sldChg chg="modSp new mod">
        <pc:chgData name="Stefaan Callebaut" userId="47eda02d862a45b9" providerId="LiveId" clId="{CCEE1D3E-E558-43F9-8804-C698958D9F48}" dt="2025-09-12T06:11:49.698" v="1060" actId="20577"/>
        <pc:sldMkLst>
          <pc:docMk/>
          <pc:sldMk cId="1698319342" sldId="325"/>
        </pc:sldMkLst>
        <pc:spChg chg="mod">
          <ac:chgData name="Stefaan Callebaut" userId="47eda02d862a45b9" providerId="LiveId" clId="{CCEE1D3E-E558-43F9-8804-C698958D9F48}" dt="2025-09-12T06:11:49.698" v="1060" actId="20577"/>
          <ac:spMkLst>
            <pc:docMk/>
            <pc:sldMk cId="1698319342" sldId="325"/>
            <ac:spMk id="3" creationId="{9149B469-874F-346A-3A0D-DEE440B2E9A0}"/>
          </ac:spMkLst>
        </pc:spChg>
      </pc:sldChg>
      <pc:sldChg chg="modSp new mod">
        <pc:chgData name="Stefaan Callebaut" userId="47eda02d862a45b9" providerId="LiveId" clId="{CCEE1D3E-E558-43F9-8804-C698958D9F48}" dt="2025-09-12T06:10:30.001" v="984" actId="20577"/>
        <pc:sldMkLst>
          <pc:docMk/>
          <pc:sldMk cId="1206256668" sldId="326"/>
        </pc:sldMkLst>
        <pc:spChg chg="mod">
          <ac:chgData name="Stefaan Callebaut" userId="47eda02d862a45b9" providerId="LiveId" clId="{CCEE1D3E-E558-43F9-8804-C698958D9F48}" dt="2025-09-12T06:10:30.001" v="984" actId="20577"/>
          <ac:spMkLst>
            <pc:docMk/>
            <pc:sldMk cId="1206256668" sldId="326"/>
            <ac:spMk id="3" creationId="{F3FD98EE-A49F-3BC9-C68F-AE337A2711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F33BE-3E28-42D2-A8BF-FE618D2E4F9E}" type="datetimeFigureOut">
              <a:rPr lang="nl-BE" smtClean="0"/>
              <a:t>12/09/2025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2C867-CCA0-4065-8312-D425C12B172C}" type="slidenum">
              <a:rPr lang="nl-BE" smtClean="0"/>
              <a:t>‹nr.›</a:t>
            </a:fld>
            <a:endParaRPr lang="nl-BE"/>
          </a:p>
        </p:txBody>
      </p:sp>
    </p:spTree>
    <p:extLst>
      <p:ext uri="{BB962C8B-B14F-4D97-AF65-F5344CB8AC3E}">
        <p14:creationId xmlns:p14="http://schemas.microsoft.com/office/powerpoint/2010/main" val="409923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4: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2: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32: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3: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inschrijving </a:t>
            </a:r>
            <a:r>
              <a:rPr lang="nl-BE" dirty="0" err="1"/>
              <a:t>Vormelingendag</a:t>
            </a:r>
            <a:r>
              <a:rPr lang="nl-BE" dirty="0"/>
              <a:t> in Scherpenheuvel: 7 à 8 euro  </a:t>
            </a:r>
          </a:p>
          <a:p>
            <a:pPr marL="0" lvl="0" indent="0" algn="l" rtl="0">
              <a:spcBef>
                <a:spcPts val="0"/>
              </a:spcBef>
              <a:spcAft>
                <a:spcPts val="0"/>
              </a:spcAft>
              <a:buNone/>
            </a:pPr>
            <a:r>
              <a:rPr lang="nl-BE" dirty="0"/>
              <a:t>Precieze bijdragen niet vermelden, misschien grote ‘uitgavenposten’</a:t>
            </a:r>
            <a:endParaRPr dirty="0"/>
          </a:p>
        </p:txBody>
      </p:sp>
      <p:sp>
        <p:nvSpPr>
          <p:cNvPr id="466" name="Google Shape;466;p33: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4: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l-BE" dirty="0"/>
          </a:p>
        </p:txBody>
      </p:sp>
      <p:sp>
        <p:nvSpPr>
          <p:cNvPr id="473" name="Google Shape;473;p34: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6: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36: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0: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9: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Kamino</a:t>
            </a:r>
            <a:r>
              <a:rPr lang="nl-BE" dirty="0"/>
              <a:t>: jongerenwerking van de Vlaamse kerk, vroeger IJD (interdiocesane jeugddienst)</a:t>
            </a:r>
          </a:p>
          <a:p>
            <a:pPr marL="0" lvl="0" indent="0" algn="l" rtl="0">
              <a:spcBef>
                <a:spcPts val="0"/>
              </a:spcBef>
              <a:spcAft>
                <a:spcPts val="0"/>
              </a:spcAft>
              <a:buNone/>
            </a:pPr>
            <a:r>
              <a:rPr lang="nl-BE" dirty="0"/>
              <a:t>Scherpenheuvel: begeleiders, auto’s voor vervoer, …  (inschrijven voor december)</a:t>
            </a:r>
          </a:p>
          <a:p>
            <a:pPr marL="0" lvl="0" indent="0" algn="l" rtl="0">
              <a:spcBef>
                <a:spcPts val="0"/>
              </a:spcBef>
              <a:spcAft>
                <a:spcPts val="0"/>
              </a:spcAft>
              <a:buNone/>
            </a:pPr>
            <a:r>
              <a:rPr lang="nl-BE" dirty="0"/>
              <a:t>Bierbeek: eigen werkwinkels, broodmaaltijd en 4uurtje </a:t>
            </a:r>
            <a:endParaRPr dirty="0"/>
          </a:p>
        </p:txBody>
      </p:sp>
      <p:sp>
        <p:nvSpPr>
          <p:cNvPr id="400" name="Google Shape;400;p27: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09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8: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5: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Aan te passen</a:t>
            </a:r>
            <a:endParaRPr dirty="0"/>
          </a:p>
        </p:txBody>
      </p:sp>
      <p:sp>
        <p:nvSpPr>
          <p:cNvPr id="480" name="Google Shape;480;p35: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0: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0: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1:notes"/>
          <p:cNvSpPr txBox="1">
            <a:spLocks noGrp="1"/>
          </p:cNvSpPr>
          <p:nvPr>
            <p:ph type="body" idx="1"/>
          </p:nvPr>
        </p:nvSpPr>
        <p:spPr>
          <a:xfrm>
            <a:off x="688975" y="4822825"/>
            <a:ext cx="5511800"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1: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6045174-019C-4608-9223-5DDF994FCED4}" type="datetimeFigureOut">
              <a:rPr lang="nl-BE" smtClean="0"/>
              <a:t>12/09/2025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1A6F2C7-0126-4773-8901-28E506FDCA7B}" type="slidenum">
              <a:rPr lang="nl-BE" smtClean="0"/>
              <a:t>‹nr.›</a:t>
            </a:fld>
            <a:endParaRPr lang="nl-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95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6045174-019C-4608-9223-5DDF994FCED4}" type="datetimeFigureOut">
              <a:rPr lang="nl-BE" smtClean="0"/>
              <a:t>12/09/2025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51260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6045174-019C-4608-9223-5DDF994FCED4}" type="datetimeFigureOut">
              <a:rPr lang="nl-BE" smtClean="0"/>
              <a:t>12/09/2025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336574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6045174-019C-4608-9223-5DDF994FCED4}" type="datetimeFigureOut">
              <a:rPr lang="nl-BE" smtClean="0"/>
              <a:t>12/09/2025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31273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6045174-019C-4608-9223-5DDF994FCED4}" type="datetimeFigureOut">
              <a:rPr lang="nl-BE" smtClean="0"/>
              <a:t>12/09/2025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1A6F2C7-0126-4773-8901-28E506FDCA7B}" type="slidenum">
              <a:rPr lang="nl-BE" smtClean="0"/>
              <a:t>‹nr.›</a:t>
            </a:fld>
            <a:endParaRPr lang="nl-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0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6045174-019C-4608-9223-5DDF994FCED4}" type="datetimeFigureOut">
              <a:rPr lang="nl-BE" smtClean="0"/>
              <a:t>12/09/2025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272578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6045174-019C-4608-9223-5DDF994FCED4}" type="datetimeFigureOut">
              <a:rPr lang="nl-BE" smtClean="0"/>
              <a:t>12/09/2025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342779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6045174-019C-4608-9223-5DDF994FCED4}" type="datetimeFigureOut">
              <a:rPr lang="nl-BE" smtClean="0"/>
              <a:t>12/09/2025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17006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6045174-019C-4608-9223-5DDF994FCED4}" type="datetimeFigureOut">
              <a:rPr lang="nl-BE" smtClean="0"/>
              <a:t>12/09/2025</a:t>
            </a:fld>
            <a:endParaRPr lang="nl-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BE"/>
          </a:p>
        </p:txBody>
      </p:sp>
      <p:sp>
        <p:nvSpPr>
          <p:cNvPr id="9" name="Slide Number Placeholder 8"/>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185752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6045174-019C-4608-9223-5DDF994FCED4}" type="datetimeFigureOut">
              <a:rPr lang="nl-BE" smtClean="0"/>
              <a:t>12/09/2025</a:t>
            </a:fld>
            <a:endParaRPr lang="nl-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A6F2C7-0126-4773-8901-28E506FDCA7B}" type="slidenum">
              <a:rPr lang="nl-BE" smtClean="0"/>
              <a:t>‹nr.›</a:t>
            </a:fld>
            <a:endParaRPr lang="nl-BE"/>
          </a:p>
        </p:txBody>
      </p:sp>
    </p:spTree>
    <p:extLst>
      <p:ext uri="{BB962C8B-B14F-4D97-AF65-F5344CB8AC3E}">
        <p14:creationId xmlns:p14="http://schemas.microsoft.com/office/powerpoint/2010/main" val="263658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6045174-019C-4608-9223-5DDF994FCED4}" type="datetimeFigureOut">
              <a:rPr lang="nl-BE" smtClean="0"/>
              <a:t>12/09/2025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1A6F2C7-0126-4773-8901-28E506FDCA7B}" type="slidenum">
              <a:rPr lang="nl-BE" smtClean="0"/>
              <a:t>‹nr.›</a:t>
            </a:fld>
            <a:endParaRPr lang="nl-BE"/>
          </a:p>
        </p:txBody>
      </p:sp>
    </p:spTree>
    <p:extLst>
      <p:ext uri="{BB962C8B-B14F-4D97-AF65-F5344CB8AC3E}">
        <p14:creationId xmlns:p14="http://schemas.microsoft.com/office/powerpoint/2010/main" val="366446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6045174-019C-4608-9223-5DDF994FCED4}" type="datetimeFigureOut">
              <a:rPr lang="nl-BE" smtClean="0"/>
              <a:t>12/09/2025</a:t>
            </a:fld>
            <a:endParaRPr lang="nl-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A6F2C7-0126-4773-8901-28E506FDCA7B}" type="slidenum">
              <a:rPr lang="nl-BE" smtClean="0"/>
              <a:t>‹nr.›</a:t>
            </a:fld>
            <a:endParaRPr lang="nl-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432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ecretariaat@pzbierbeek.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ecretariaat@sintermelindis.b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FF8EF-4DE3-69FE-0013-37A2EBC79A87}"/>
              </a:ext>
            </a:extLst>
          </p:cNvPr>
          <p:cNvSpPr>
            <a:spLocks noGrp="1"/>
          </p:cNvSpPr>
          <p:nvPr>
            <p:ph type="title"/>
          </p:nvPr>
        </p:nvSpPr>
        <p:spPr/>
        <p:txBody>
          <a:bodyPr/>
          <a:lstStyle/>
          <a:p>
            <a:r>
              <a:rPr lang="nl-BE" dirty="0">
                <a:solidFill>
                  <a:schemeClr val="tx1"/>
                </a:solidFill>
              </a:rPr>
              <a:t>Samen op weg </a:t>
            </a:r>
            <a:br>
              <a:rPr lang="nl-BE" dirty="0">
                <a:solidFill>
                  <a:schemeClr val="tx1"/>
                </a:solidFill>
              </a:rPr>
            </a:br>
            <a:r>
              <a:rPr lang="nl-BE" dirty="0">
                <a:solidFill>
                  <a:schemeClr val="tx1"/>
                </a:solidFill>
              </a:rPr>
              <a:t>naar het vormsel op 26 april 2026</a:t>
            </a:r>
          </a:p>
        </p:txBody>
      </p:sp>
      <p:pic>
        <p:nvPicPr>
          <p:cNvPr id="4" name="Picture 2">
            <a:extLst>
              <a:ext uri="{FF2B5EF4-FFF2-40B4-BE49-F238E27FC236}">
                <a16:creationId xmlns:a16="http://schemas.microsoft.com/office/drawing/2014/main" id="{ABF552D1-C824-3450-4BA3-76C88E9AD428}"/>
              </a:ext>
            </a:extLst>
          </p:cNvPr>
          <p:cNvPicPr>
            <a:picLocks noGrp="1" noChangeAspect="1"/>
          </p:cNvPicPr>
          <p:nvPr>
            <p:ph idx="1"/>
          </p:nvPr>
        </p:nvPicPr>
        <p:blipFill>
          <a:blip r:embed="rId2"/>
          <a:stretch>
            <a:fillRect/>
          </a:stretch>
        </p:blipFill>
        <p:spPr>
          <a:xfrm>
            <a:off x="4114800" y="1846263"/>
            <a:ext cx="4022725" cy="4022725"/>
          </a:xfrm>
          <a:prstGeom prst="rect">
            <a:avLst/>
          </a:prstGeom>
        </p:spPr>
      </p:pic>
    </p:spTree>
    <p:extLst>
      <p:ext uri="{BB962C8B-B14F-4D97-AF65-F5344CB8AC3E}">
        <p14:creationId xmlns:p14="http://schemas.microsoft.com/office/powerpoint/2010/main" val="293220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243C8A2-C184-0BA5-9631-1A5F9D35CA71}"/>
              </a:ext>
            </a:extLst>
          </p:cNvPr>
          <p:cNvSpPr txBox="1"/>
          <p:nvPr/>
        </p:nvSpPr>
        <p:spPr>
          <a:xfrm>
            <a:off x="2104555" y="428180"/>
            <a:ext cx="3390672" cy="646331"/>
          </a:xfrm>
          <a:prstGeom prst="rect">
            <a:avLst/>
          </a:prstGeom>
          <a:noFill/>
        </p:spPr>
        <p:txBody>
          <a:bodyPr wrap="none" rtlCol="0">
            <a:spAutoFit/>
          </a:bodyPr>
          <a:lstStyle/>
          <a:p>
            <a:r>
              <a:rPr lang="nl-BE" sz="3600" b="1" dirty="0"/>
              <a:t>Betrokkenheid</a:t>
            </a:r>
          </a:p>
        </p:txBody>
      </p:sp>
      <p:pic>
        <p:nvPicPr>
          <p:cNvPr id="3" name="Afbeelding 2">
            <a:extLst>
              <a:ext uri="{FF2B5EF4-FFF2-40B4-BE49-F238E27FC236}">
                <a16:creationId xmlns:a16="http://schemas.microsoft.com/office/drawing/2014/main" id="{AEFFC947-1C0D-EB69-DA14-CF720346D75B}"/>
              </a:ext>
            </a:extLst>
          </p:cNvPr>
          <p:cNvPicPr>
            <a:picLocks noChangeAspect="1"/>
          </p:cNvPicPr>
          <p:nvPr/>
        </p:nvPicPr>
        <p:blipFill>
          <a:blip r:embed="rId2"/>
          <a:stretch>
            <a:fillRect/>
          </a:stretch>
        </p:blipFill>
        <p:spPr>
          <a:xfrm>
            <a:off x="8257840" y="0"/>
            <a:ext cx="2410161" cy="2486372"/>
          </a:xfrm>
          <a:prstGeom prst="ellipse">
            <a:avLst/>
          </a:prstGeom>
        </p:spPr>
      </p:pic>
      <p:sp>
        <p:nvSpPr>
          <p:cNvPr id="4" name="Tekstvak 3">
            <a:extLst>
              <a:ext uri="{FF2B5EF4-FFF2-40B4-BE49-F238E27FC236}">
                <a16:creationId xmlns:a16="http://schemas.microsoft.com/office/drawing/2014/main" id="{3EEBDEED-1AB2-9513-94D4-8DE717673DB3}"/>
              </a:ext>
            </a:extLst>
          </p:cNvPr>
          <p:cNvSpPr txBox="1"/>
          <p:nvPr/>
        </p:nvSpPr>
        <p:spPr>
          <a:xfrm>
            <a:off x="1523999" y="1361796"/>
            <a:ext cx="7915276" cy="5142305"/>
          </a:xfrm>
          <a:prstGeom prst="rect">
            <a:avLst/>
          </a:prstGeom>
          <a:noFill/>
        </p:spPr>
        <p:txBody>
          <a:bodyPr wrap="square" rtlCol="0">
            <a:spAutoFit/>
          </a:bodyPr>
          <a:lstStyle/>
          <a:p>
            <a:pPr lvl="1">
              <a:lnSpc>
                <a:spcPct val="200000"/>
              </a:lnSpc>
            </a:pPr>
            <a:r>
              <a:rPr lang="nl-BE" sz="2800" dirty="0"/>
              <a:t>Onthaal om 9.10 (uitdelen flyers,…)</a:t>
            </a:r>
          </a:p>
          <a:p>
            <a:pPr marL="285750" indent="-285750">
              <a:lnSpc>
                <a:spcPct val="200000"/>
              </a:lnSpc>
              <a:buFont typeface="Arial" panose="020B0604020202020204" pitchFamily="34" charset="0"/>
              <a:buChar char="•"/>
            </a:pPr>
            <a:r>
              <a:rPr lang="nl-BE" sz="2800" dirty="0"/>
              <a:t>Tekstje lezen</a:t>
            </a:r>
          </a:p>
          <a:p>
            <a:pPr marL="285750" indent="-285750">
              <a:lnSpc>
                <a:spcPct val="200000"/>
              </a:lnSpc>
              <a:buFont typeface="Arial" panose="020B0604020202020204" pitchFamily="34" charset="0"/>
              <a:buChar char="•"/>
            </a:pPr>
            <a:r>
              <a:rPr lang="nl-BE" sz="2800" dirty="0"/>
              <a:t>Wijn, water, brood, bloemen, kaarsje… </a:t>
            </a:r>
            <a:br>
              <a:rPr lang="nl-BE" sz="2800" dirty="0"/>
            </a:br>
            <a:r>
              <a:rPr lang="nl-BE" sz="2800" dirty="0"/>
              <a:t>brengen naar het altaar</a:t>
            </a:r>
          </a:p>
          <a:p>
            <a:pPr marL="285750" indent="-285750">
              <a:lnSpc>
                <a:spcPct val="200000"/>
              </a:lnSpc>
              <a:buFont typeface="Arial" panose="020B0604020202020204" pitchFamily="34" charset="0"/>
              <a:buChar char="•"/>
            </a:pPr>
            <a:r>
              <a:rPr lang="nl-BE" sz="2800" dirty="0"/>
              <a:t>Rondgaan met de mandjes</a:t>
            </a:r>
          </a:p>
          <a:p>
            <a:pPr marL="285750" indent="-285750">
              <a:lnSpc>
                <a:spcPct val="200000"/>
              </a:lnSpc>
              <a:buFont typeface="Arial" panose="020B0604020202020204" pitchFamily="34" charset="0"/>
              <a:buChar char="•"/>
            </a:pPr>
            <a:r>
              <a:rPr lang="nl-BE" sz="2800" dirty="0"/>
              <a:t>Iets uitdelen bij naar buiten gaan</a:t>
            </a:r>
          </a:p>
        </p:txBody>
      </p:sp>
    </p:spTree>
    <p:extLst>
      <p:ext uri="{BB962C8B-B14F-4D97-AF65-F5344CB8AC3E}">
        <p14:creationId xmlns:p14="http://schemas.microsoft.com/office/powerpoint/2010/main" val="78646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5AC86-A9A1-7900-83B4-7A51A7C9E4C1}"/>
              </a:ext>
            </a:extLst>
          </p:cNvPr>
          <p:cNvSpPr>
            <a:spLocks noGrp="1"/>
          </p:cNvSpPr>
          <p:nvPr>
            <p:ph type="title"/>
          </p:nvPr>
        </p:nvSpPr>
        <p:spPr/>
        <p:txBody>
          <a:bodyPr/>
          <a:lstStyle/>
          <a:p>
            <a:r>
              <a:rPr lang="nl-BE" dirty="0"/>
              <a:t>Data</a:t>
            </a:r>
            <a:br>
              <a:rPr lang="nl-BE" dirty="0"/>
            </a:br>
            <a:endParaRPr lang="nl-BE" dirty="0"/>
          </a:p>
        </p:txBody>
      </p:sp>
      <p:sp>
        <p:nvSpPr>
          <p:cNvPr id="3" name="Tijdelijke aanduiding voor inhoud 2">
            <a:extLst>
              <a:ext uri="{FF2B5EF4-FFF2-40B4-BE49-F238E27FC236}">
                <a16:creationId xmlns:a16="http://schemas.microsoft.com/office/drawing/2014/main" id="{B32234E8-719C-7280-F620-780DB5EA904E}"/>
              </a:ext>
            </a:extLst>
          </p:cNvPr>
          <p:cNvSpPr>
            <a:spLocks noGrp="1"/>
          </p:cNvSpPr>
          <p:nvPr>
            <p:ph idx="1"/>
          </p:nvPr>
        </p:nvSpPr>
        <p:spPr>
          <a:xfrm>
            <a:off x="752475" y="1035338"/>
            <a:ext cx="10147566" cy="4355812"/>
          </a:xfrm>
        </p:spPr>
        <p:txBody>
          <a:bodyPr>
            <a:noAutofit/>
          </a:bodyPr>
          <a:lstStyle/>
          <a:p>
            <a:r>
              <a:rPr lang="nl-BE" sz="4000" dirty="0"/>
              <a:t>Zondag 14 september: in Korbeek-Lo</a:t>
            </a:r>
          </a:p>
          <a:p>
            <a:r>
              <a:rPr lang="nl-BE" sz="4000" dirty="0">
                <a:solidFill>
                  <a:schemeClr val="tx1"/>
                </a:solidFill>
              </a:rPr>
              <a:t>Zondag 19 oktober: in Korbeek-Lo </a:t>
            </a:r>
          </a:p>
          <a:p>
            <a:r>
              <a:rPr lang="nl-BE" sz="4000" dirty="0">
                <a:solidFill>
                  <a:schemeClr val="tx1"/>
                </a:solidFill>
              </a:rPr>
              <a:t>Zondag 16 november: na viering: 30’ zang</a:t>
            </a:r>
          </a:p>
          <a:p>
            <a:r>
              <a:rPr lang="nl-BE" sz="4000" dirty="0">
                <a:solidFill>
                  <a:schemeClr val="tx1"/>
                </a:solidFill>
              </a:rPr>
              <a:t>Zondag 14 december</a:t>
            </a:r>
          </a:p>
          <a:p>
            <a:pPr marL="0" indent="0">
              <a:buNone/>
            </a:pPr>
            <a:r>
              <a:rPr lang="nl-BE" sz="4000" dirty="0">
                <a:solidFill>
                  <a:schemeClr val="tx1"/>
                </a:solidFill>
              </a:rPr>
              <a:t>Zondag 18 januari: na viering: 30’ zang</a:t>
            </a:r>
          </a:p>
          <a:p>
            <a:pPr marL="0" indent="0">
              <a:buNone/>
            </a:pPr>
            <a:r>
              <a:rPr lang="nl-BE" sz="4000" dirty="0">
                <a:solidFill>
                  <a:schemeClr val="tx1"/>
                </a:solidFill>
              </a:rPr>
              <a:t>Zondag 7 juni: dankviering</a:t>
            </a:r>
          </a:p>
        </p:txBody>
      </p:sp>
    </p:spTree>
    <p:extLst>
      <p:ext uri="{BB962C8B-B14F-4D97-AF65-F5344CB8AC3E}">
        <p14:creationId xmlns:p14="http://schemas.microsoft.com/office/powerpoint/2010/main" val="205244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0C9B7-D1F0-9CFA-473D-F3B56A051A2E}"/>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8BD66BDB-BF04-401C-25CB-7DBC643FE472}"/>
              </a:ext>
            </a:extLst>
          </p:cNvPr>
          <p:cNvSpPr>
            <a:spLocks noGrp="1"/>
          </p:cNvSpPr>
          <p:nvPr>
            <p:ph idx="1"/>
          </p:nvPr>
        </p:nvSpPr>
        <p:spPr/>
        <p:txBody>
          <a:bodyPr>
            <a:normAutofit/>
          </a:bodyPr>
          <a:lstStyle/>
          <a:p>
            <a:r>
              <a:rPr lang="nl-BE" sz="3600" dirty="0">
                <a:solidFill>
                  <a:schemeClr val="tx1"/>
                </a:solidFill>
              </a:rPr>
              <a:t>25 december: Kerstmis</a:t>
            </a:r>
          </a:p>
          <a:p>
            <a:r>
              <a:rPr lang="nl-BE" sz="3600" dirty="0">
                <a:solidFill>
                  <a:schemeClr val="tx1"/>
                </a:solidFill>
              </a:rPr>
              <a:t>5 april: Pasen</a:t>
            </a:r>
          </a:p>
        </p:txBody>
      </p:sp>
    </p:spTree>
    <p:extLst>
      <p:ext uri="{BB962C8B-B14F-4D97-AF65-F5344CB8AC3E}">
        <p14:creationId xmlns:p14="http://schemas.microsoft.com/office/powerpoint/2010/main" val="135411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nl-BE" dirty="0">
                <a:solidFill>
                  <a:schemeClr val="tx1"/>
                </a:solidFill>
              </a:rPr>
              <a:t>Kruisjesviering op 8 maart 2026</a:t>
            </a:r>
          </a:p>
        </p:txBody>
      </p:sp>
      <p:sp>
        <p:nvSpPr>
          <p:cNvPr id="292" name="Google Shape;292;p17"/>
          <p:cNvSpPr txBox="1">
            <a:spLocks noGrp="1"/>
          </p:cNvSpPr>
          <p:nvPr>
            <p:ph type="body" idx="1"/>
          </p:nvPr>
        </p:nvSpPr>
        <p:spPr>
          <a:xfrm>
            <a:off x="959629" y="1826070"/>
            <a:ext cx="10058400" cy="4023360"/>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90000"/>
              </a:lnSpc>
              <a:spcBef>
                <a:spcPts val="0"/>
              </a:spcBef>
              <a:spcAft>
                <a:spcPts val="0"/>
              </a:spcAft>
              <a:buSzPts val="3200"/>
              <a:buNone/>
            </a:pPr>
            <a:r>
              <a:rPr lang="en-GB" sz="3200" b="1" dirty="0">
                <a:solidFill>
                  <a:schemeClr val="tx1"/>
                </a:solidFill>
              </a:rPr>
              <a:t>D</a:t>
            </a:r>
            <a:r>
              <a:rPr lang="nl-BE" sz="3200" b="1" dirty="0">
                <a:solidFill>
                  <a:schemeClr val="tx1"/>
                </a:solidFill>
              </a:rPr>
              <a:t>e kruisjesviering</a:t>
            </a:r>
            <a:r>
              <a:rPr lang="nl-BE" sz="3200" dirty="0">
                <a:solidFill>
                  <a:schemeClr val="tx1"/>
                </a:solidFill>
              </a:rPr>
              <a:t> is een viering waarin ouders van de vormelingen in naam van de parochie een kruisje overhandigen aan de jongere.</a:t>
            </a:r>
            <a:endParaRPr lang="nl-BE" dirty="0">
              <a:solidFill>
                <a:schemeClr val="tx1"/>
              </a:solidFill>
            </a:endParaRPr>
          </a:p>
          <a:p>
            <a:pPr marL="0" lvl="0" indent="0" algn="l" rtl="0">
              <a:lnSpc>
                <a:spcPct val="90000"/>
              </a:lnSpc>
              <a:spcBef>
                <a:spcPts val="1400"/>
              </a:spcBef>
              <a:spcAft>
                <a:spcPts val="0"/>
              </a:spcAft>
              <a:buSzPts val="3200"/>
              <a:buNone/>
            </a:pPr>
            <a:r>
              <a:rPr lang="nl-BE" sz="3200" dirty="0">
                <a:solidFill>
                  <a:schemeClr val="tx1"/>
                </a:solidFill>
              </a:rPr>
              <a:t>Het houten kruisje is een blijvend aandenken aan hun opname in onze geloofsgemeenschap. Het kruisje verwijst ook naar de weg die Jezus ons is voorgegaan: het is niet de gemakkelijkste weg, het kost moeite…</a:t>
            </a:r>
            <a:endParaRPr lang="nl-BE" dirty="0">
              <a:solidFill>
                <a:schemeClr val="tx1"/>
              </a:solidFill>
            </a:endParaRPr>
          </a:p>
          <a:p>
            <a:pPr marL="0" lvl="0" indent="0" algn="l" rtl="0">
              <a:lnSpc>
                <a:spcPct val="90000"/>
              </a:lnSpc>
              <a:spcBef>
                <a:spcPts val="1400"/>
              </a:spcBef>
              <a:spcAft>
                <a:spcPts val="0"/>
              </a:spcAft>
              <a:buSzPts val="3200"/>
              <a:buNone/>
            </a:pPr>
            <a:r>
              <a:rPr lang="nl-BE" sz="3200" dirty="0">
                <a:solidFill>
                  <a:schemeClr val="tx1"/>
                </a:solidFill>
              </a:rPr>
              <a:t>Wie afwezig is, wordt verwacht in een zondagsviering in maart/april</a:t>
            </a:r>
            <a:r>
              <a:rPr lang="nl-BE" sz="3200" dirty="0"/>
              <a:t>.</a:t>
            </a:r>
          </a:p>
          <a:p>
            <a:pPr marL="0" lvl="0" indent="0" algn="l" rtl="0">
              <a:lnSpc>
                <a:spcPct val="90000"/>
              </a:lnSpc>
              <a:spcBef>
                <a:spcPts val="1400"/>
              </a:spcBef>
              <a:spcAft>
                <a:spcPts val="0"/>
              </a:spcAft>
              <a:buSzPts val="3200"/>
              <a:buNone/>
            </a:pPr>
            <a:r>
              <a:rPr lang="nl-BE" sz="3200" dirty="0">
                <a:solidFill>
                  <a:schemeClr val="tx1"/>
                </a:solidFill>
              </a:rPr>
              <a:t>Na viering: zangmoment</a:t>
            </a:r>
            <a:endParaRPr lang="nl-BE" dirty="0">
              <a:solidFill>
                <a:schemeClr val="tx1"/>
              </a:solidFill>
            </a:endParaRPr>
          </a:p>
          <a:p>
            <a:pPr marL="91440" lvl="0" indent="0" algn="l" rtl="0">
              <a:lnSpc>
                <a:spcPct val="90000"/>
              </a:lnSpc>
              <a:spcBef>
                <a:spcPts val="1400"/>
              </a:spcBef>
              <a:spcAft>
                <a:spcPts val="0"/>
              </a:spcAft>
              <a:buSzPts val="2000"/>
              <a:buNone/>
            </a:pPr>
            <a:endParaRPr dirty="0"/>
          </a:p>
        </p:txBody>
      </p:sp>
      <p:sp>
        <p:nvSpPr>
          <p:cNvPr id="293" name="Google Shape;293;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321FE-CA36-0972-1DF3-002D37C793B9}"/>
              </a:ext>
            </a:extLst>
          </p:cNvPr>
          <p:cNvSpPr>
            <a:spLocks noGrp="1"/>
          </p:cNvSpPr>
          <p:nvPr>
            <p:ph type="title"/>
          </p:nvPr>
        </p:nvSpPr>
        <p:spPr/>
        <p:txBody>
          <a:bodyPr/>
          <a:lstStyle/>
          <a:p>
            <a:pPr algn="ctr"/>
            <a:r>
              <a:rPr lang="nl-BE" b="1" dirty="0">
                <a:solidFill>
                  <a:srgbClr val="00B050"/>
                </a:solidFill>
              </a:rPr>
              <a:t>Jaarprogramma</a:t>
            </a:r>
          </a:p>
        </p:txBody>
      </p:sp>
      <p:sp>
        <p:nvSpPr>
          <p:cNvPr id="3" name="Tijdelijke aanduiding voor inhoud 2">
            <a:extLst>
              <a:ext uri="{FF2B5EF4-FFF2-40B4-BE49-F238E27FC236}">
                <a16:creationId xmlns:a16="http://schemas.microsoft.com/office/drawing/2014/main" id="{D50CDA6D-D04A-8918-F9BF-C039DBDF4B05}"/>
              </a:ext>
            </a:extLst>
          </p:cNvPr>
          <p:cNvSpPr>
            <a:spLocks noGrp="1"/>
          </p:cNvSpPr>
          <p:nvPr>
            <p:ph idx="1"/>
          </p:nvPr>
        </p:nvSpPr>
        <p:spPr/>
        <p:txBody>
          <a:bodyPr>
            <a:normAutofit/>
          </a:bodyPr>
          <a:lstStyle/>
          <a:p>
            <a:r>
              <a:rPr lang="nl-BE" sz="4000" dirty="0"/>
              <a:t>Niet gemakkelijk om puzzel te leggen.</a:t>
            </a:r>
          </a:p>
          <a:p>
            <a:r>
              <a:rPr lang="nl-BE" sz="4000" dirty="0"/>
              <a:t>Kort werkjaar: eind maart (april: paasvakantie en daarna vormsel)</a:t>
            </a:r>
          </a:p>
          <a:p>
            <a:r>
              <a:rPr lang="nl-BE" sz="4000" dirty="0"/>
              <a:t>Rekening gehouden met vakantie</a:t>
            </a:r>
          </a:p>
          <a:p>
            <a:r>
              <a:rPr lang="nl-BE" sz="4000" dirty="0"/>
              <a:t>Zoveel mogelijk de eerste maanden</a:t>
            </a:r>
          </a:p>
        </p:txBody>
      </p:sp>
    </p:spTree>
    <p:extLst>
      <p:ext uri="{BB962C8B-B14F-4D97-AF65-F5344CB8AC3E}">
        <p14:creationId xmlns:p14="http://schemas.microsoft.com/office/powerpoint/2010/main" val="175444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C9894-8612-FCBE-1E50-B4139EE41E07}"/>
              </a:ext>
            </a:extLst>
          </p:cNvPr>
          <p:cNvSpPr>
            <a:spLocks noGrp="1"/>
          </p:cNvSpPr>
          <p:nvPr>
            <p:ph type="title"/>
          </p:nvPr>
        </p:nvSpPr>
        <p:spPr/>
        <p:txBody>
          <a:bodyPr>
            <a:normAutofit fontScale="90000"/>
          </a:bodyPr>
          <a:lstStyle/>
          <a:p>
            <a:br>
              <a:rPr lang="nl-BE" dirty="0"/>
            </a:br>
            <a:br>
              <a:rPr lang="nl-BE" dirty="0"/>
            </a:br>
            <a:br>
              <a:rPr lang="nl-BE" dirty="0"/>
            </a:br>
            <a:br>
              <a:rPr lang="nl-BE" dirty="0"/>
            </a:br>
            <a:r>
              <a:rPr lang="nl-BE" dirty="0">
                <a:solidFill>
                  <a:schemeClr val="tx1"/>
                </a:solidFill>
              </a:rPr>
              <a:t>Startmoment met grote groep</a:t>
            </a:r>
            <a:br>
              <a:rPr lang="nl-BE" dirty="0">
                <a:solidFill>
                  <a:schemeClr val="tx1"/>
                </a:solidFill>
              </a:rPr>
            </a:br>
            <a:endParaRPr lang="nl-BE" dirty="0">
              <a:solidFill>
                <a:schemeClr val="tx1"/>
              </a:solidFill>
            </a:endParaRPr>
          </a:p>
        </p:txBody>
      </p:sp>
      <p:sp>
        <p:nvSpPr>
          <p:cNvPr id="3" name="Tijdelijke aanduiding voor inhoud 2">
            <a:extLst>
              <a:ext uri="{FF2B5EF4-FFF2-40B4-BE49-F238E27FC236}">
                <a16:creationId xmlns:a16="http://schemas.microsoft.com/office/drawing/2014/main" id="{2A2357A5-0452-35BB-6F29-3EC0A73C3040}"/>
              </a:ext>
            </a:extLst>
          </p:cNvPr>
          <p:cNvSpPr>
            <a:spLocks noGrp="1"/>
          </p:cNvSpPr>
          <p:nvPr>
            <p:ph idx="1"/>
          </p:nvPr>
        </p:nvSpPr>
        <p:spPr/>
        <p:txBody>
          <a:bodyPr>
            <a:normAutofit/>
          </a:bodyPr>
          <a:lstStyle/>
          <a:p>
            <a:r>
              <a:rPr lang="nl-BE" sz="4000" dirty="0">
                <a:solidFill>
                  <a:schemeClr val="tx1"/>
                </a:solidFill>
              </a:rPr>
              <a:t>Zaterdag 20  september van 18.30 tot 20.30 uur</a:t>
            </a:r>
          </a:p>
          <a:p>
            <a:r>
              <a:rPr lang="nl-BE" sz="4000" dirty="0">
                <a:solidFill>
                  <a:schemeClr val="tx1"/>
                </a:solidFill>
              </a:rPr>
              <a:t>Sint-Pietersschool</a:t>
            </a:r>
          </a:p>
          <a:p>
            <a:r>
              <a:rPr lang="nl-BE" sz="4000" dirty="0">
                <a:solidFill>
                  <a:schemeClr val="tx1"/>
                </a:solidFill>
              </a:rPr>
              <a:t>Medewerking gevraagd van ouders</a:t>
            </a:r>
          </a:p>
          <a:p>
            <a:r>
              <a:rPr lang="nl-BE" sz="4000" dirty="0">
                <a:solidFill>
                  <a:schemeClr val="tx1"/>
                </a:solidFill>
              </a:rPr>
              <a:t>Welkom vanaf 18.15 uur zodat we beginnen om 18.30 uur.</a:t>
            </a:r>
          </a:p>
        </p:txBody>
      </p:sp>
    </p:spTree>
    <p:extLst>
      <p:ext uri="{BB962C8B-B14F-4D97-AF65-F5344CB8AC3E}">
        <p14:creationId xmlns:p14="http://schemas.microsoft.com/office/powerpoint/2010/main" val="131905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FD1FF-178A-7DFC-F049-49180F4A71E0}"/>
              </a:ext>
            </a:extLst>
          </p:cNvPr>
          <p:cNvSpPr>
            <a:spLocks noGrp="1"/>
          </p:cNvSpPr>
          <p:nvPr>
            <p:ph type="title"/>
          </p:nvPr>
        </p:nvSpPr>
        <p:spPr/>
        <p:txBody>
          <a:bodyPr>
            <a:normAutofit fontScale="90000"/>
          </a:bodyPr>
          <a:lstStyle/>
          <a:p>
            <a:r>
              <a:rPr lang="nl-BE" dirty="0">
                <a:solidFill>
                  <a:schemeClr val="tx1"/>
                </a:solidFill>
              </a:rPr>
              <a:t>Drie catechesemomenten </a:t>
            </a:r>
            <a:br>
              <a:rPr lang="nl-BE" dirty="0">
                <a:solidFill>
                  <a:schemeClr val="tx1"/>
                </a:solidFill>
              </a:rPr>
            </a:br>
            <a:r>
              <a:rPr lang="nl-BE" dirty="0">
                <a:solidFill>
                  <a:schemeClr val="tx1"/>
                </a:solidFill>
              </a:rPr>
              <a:t>in kleine groepjes in pastorie, Dorpsstraat 26</a:t>
            </a:r>
          </a:p>
        </p:txBody>
      </p:sp>
      <p:sp>
        <p:nvSpPr>
          <p:cNvPr id="3" name="Tijdelijke aanduiding voor inhoud 2">
            <a:extLst>
              <a:ext uri="{FF2B5EF4-FFF2-40B4-BE49-F238E27FC236}">
                <a16:creationId xmlns:a16="http://schemas.microsoft.com/office/drawing/2014/main" id="{5DB934A6-36B9-4519-D3A5-29D23A1BA7B7}"/>
              </a:ext>
            </a:extLst>
          </p:cNvPr>
          <p:cNvSpPr>
            <a:spLocks noGrp="1"/>
          </p:cNvSpPr>
          <p:nvPr>
            <p:ph idx="1"/>
          </p:nvPr>
        </p:nvSpPr>
        <p:spPr/>
        <p:txBody>
          <a:bodyPr/>
          <a:lstStyle/>
          <a:p>
            <a:r>
              <a:rPr lang="nl-BE" sz="3600" dirty="0">
                <a:solidFill>
                  <a:schemeClr val="tx1"/>
                </a:solidFill>
              </a:rPr>
              <a:t>Drie momenten: kinderen kunnen dus kiezen</a:t>
            </a:r>
          </a:p>
          <a:p>
            <a:r>
              <a:rPr lang="nl-BE" sz="3600" dirty="0">
                <a:solidFill>
                  <a:schemeClr val="tx1"/>
                </a:solidFill>
              </a:rPr>
              <a:t>MAX 10 kinderen per groepje</a:t>
            </a:r>
          </a:p>
          <a:p>
            <a:r>
              <a:rPr lang="nl-BE" sz="3600" dirty="0">
                <a:solidFill>
                  <a:schemeClr val="tx1"/>
                </a:solidFill>
              </a:rPr>
              <a:t>Woensdag 14.00 tot 15.00 uur</a:t>
            </a:r>
          </a:p>
          <a:p>
            <a:r>
              <a:rPr lang="nl-BE" sz="3600" dirty="0">
                <a:solidFill>
                  <a:schemeClr val="tx1"/>
                </a:solidFill>
              </a:rPr>
              <a:t>Vrijdag 16.30 tot 17.30 uur</a:t>
            </a:r>
          </a:p>
          <a:p>
            <a:r>
              <a:rPr lang="nl-BE" sz="3600" dirty="0">
                <a:solidFill>
                  <a:schemeClr val="tx1"/>
                </a:solidFill>
              </a:rPr>
              <a:t>Zaterdag 17.45 tot 18.45</a:t>
            </a:r>
          </a:p>
          <a:p>
            <a:endParaRPr lang="nl-BE" dirty="0">
              <a:solidFill>
                <a:schemeClr val="tx1"/>
              </a:solidFill>
            </a:endParaRPr>
          </a:p>
        </p:txBody>
      </p:sp>
    </p:spTree>
    <p:extLst>
      <p:ext uri="{BB962C8B-B14F-4D97-AF65-F5344CB8AC3E}">
        <p14:creationId xmlns:p14="http://schemas.microsoft.com/office/powerpoint/2010/main" val="195877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BFE24-AD31-2F1A-4006-A2C1816E78C8}"/>
              </a:ext>
            </a:extLst>
          </p:cNvPr>
          <p:cNvSpPr>
            <a:spLocks noGrp="1"/>
          </p:cNvSpPr>
          <p:nvPr>
            <p:ph type="title"/>
          </p:nvPr>
        </p:nvSpPr>
        <p:spPr/>
        <p:txBody>
          <a:bodyPr/>
          <a:lstStyle/>
          <a:p>
            <a:pPr algn="ctr"/>
            <a:r>
              <a:rPr lang="nl-BE" dirty="0">
                <a:solidFill>
                  <a:schemeClr val="tx1"/>
                </a:solidFill>
              </a:rPr>
              <a:t>Eerste catechese</a:t>
            </a:r>
          </a:p>
        </p:txBody>
      </p:sp>
      <p:sp>
        <p:nvSpPr>
          <p:cNvPr id="3" name="Tijdelijke aanduiding voor inhoud 2">
            <a:extLst>
              <a:ext uri="{FF2B5EF4-FFF2-40B4-BE49-F238E27FC236}">
                <a16:creationId xmlns:a16="http://schemas.microsoft.com/office/drawing/2014/main" id="{E5536D18-B6B4-FC64-667F-F4436DB88C0A}"/>
              </a:ext>
            </a:extLst>
          </p:cNvPr>
          <p:cNvSpPr>
            <a:spLocks noGrp="1"/>
          </p:cNvSpPr>
          <p:nvPr>
            <p:ph idx="1"/>
          </p:nvPr>
        </p:nvSpPr>
        <p:spPr/>
        <p:txBody>
          <a:bodyPr>
            <a:normAutofit/>
          </a:bodyPr>
          <a:lstStyle/>
          <a:p>
            <a:r>
              <a:rPr lang="nl-BE" sz="3600" dirty="0">
                <a:solidFill>
                  <a:schemeClr val="tx1"/>
                </a:solidFill>
              </a:rPr>
              <a:t>Vrijdag 17 oktober</a:t>
            </a:r>
          </a:p>
          <a:p>
            <a:r>
              <a:rPr lang="nl-BE" sz="3600" dirty="0">
                <a:solidFill>
                  <a:schemeClr val="tx1"/>
                </a:solidFill>
              </a:rPr>
              <a:t>Zaterdag 18 oktober</a:t>
            </a:r>
          </a:p>
          <a:p>
            <a:r>
              <a:rPr lang="nl-BE" sz="3600" dirty="0">
                <a:solidFill>
                  <a:schemeClr val="tx1"/>
                </a:solidFill>
              </a:rPr>
              <a:t>Woensdag 22 oktober</a:t>
            </a:r>
          </a:p>
        </p:txBody>
      </p:sp>
    </p:spTree>
    <p:extLst>
      <p:ext uri="{BB962C8B-B14F-4D97-AF65-F5344CB8AC3E}">
        <p14:creationId xmlns:p14="http://schemas.microsoft.com/office/powerpoint/2010/main" val="213365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5525B-3BD3-B155-5121-1104779B7B13}"/>
              </a:ext>
            </a:extLst>
          </p:cNvPr>
          <p:cNvSpPr>
            <a:spLocks noGrp="1"/>
          </p:cNvSpPr>
          <p:nvPr>
            <p:ph type="title"/>
          </p:nvPr>
        </p:nvSpPr>
        <p:spPr/>
        <p:txBody>
          <a:bodyPr/>
          <a:lstStyle/>
          <a:p>
            <a:pPr algn="ctr"/>
            <a:r>
              <a:rPr lang="nl-BE" dirty="0"/>
              <a:t>Tweede catechese</a:t>
            </a:r>
          </a:p>
        </p:txBody>
      </p:sp>
      <p:sp>
        <p:nvSpPr>
          <p:cNvPr id="3" name="Tijdelijke aanduiding voor inhoud 2">
            <a:extLst>
              <a:ext uri="{FF2B5EF4-FFF2-40B4-BE49-F238E27FC236}">
                <a16:creationId xmlns:a16="http://schemas.microsoft.com/office/drawing/2014/main" id="{0371F843-960C-8CC1-8723-3163A7DA9258}"/>
              </a:ext>
            </a:extLst>
          </p:cNvPr>
          <p:cNvSpPr>
            <a:spLocks noGrp="1"/>
          </p:cNvSpPr>
          <p:nvPr>
            <p:ph idx="1"/>
          </p:nvPr>
        </p:nvSpPr>
        <p:spPr/>
        <p:txBody>
          <a:bodyPr>
            <a:normAutofit/>
          </a:bodyPr>
          <a:lstStyle/>
          <a:p>
            <a:r>
              <a:rPr lang="nl-BE" sz="4800" b="1" dirty="0" err="1">
                <a:solidFill>
                  <a:srgbClr val="C00000"/>
                </a:solidFill>
              </a:rPr>
              <a:t>Church</a:t>
            </a:r>
            <a:r>
              <a:rPr lang="nl-BE" sz="4800" b="1" dirty="0">
                <a:solidFill>
                  <a:srgbClr val="C00000"/>
                </a:solidFill>
              </a:rPr>
              <a:t> escapespel</a:t>
            </a:r>
          </a:p>
          <a:p>
            <a:r>
              <a:rPr lang="nl-BE" sz="4800" dirty="0">
                <a:solidFill>
                  <a:schemeClr val="tx1"/>
                </a:solidFill>
              </a:rPr>
              <a:t>Woensdag 14 januari</a:t>
            </a:r>
          </a:p>
          <a:p>
            <a:r>
              <a:rPr lang="nl-BE" sz="4800" dirty="0">
                <a:solidFill>
                  <a:schemeClr val="tx1"/>
                </a:solidFill>
              </a:rPr>
              <a:t>Vrijdag 16 januari</a:t>
            </a:r>
          </a:p>
          <a:p>
            <a:r>
              <a:rPr lang="nl-BE" sz="4800" dirty="0">
                <a:solidFill>
                  <a:schemeClr val="tx1"/>
                </a:solidFill>
              </a:rPr>
              <a:t>Zaterdag 17 januari</a:t>
            </a:r>
          </a:p>
        </p:txBody>
      </p:sp>
    </p:spTree>
    <p:extLst>
      <p:ext uri="{BB962C8B-B14F-4D97-AF65-F5344CB8AC3E}">
        <p14:creationId xmlns:p14="http://schemas.microsoft.com/office/powerpoint/2010/main" val="359128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AA4EB-6F5F-A9BD-4CC9-447D662A3912}"/>
              </a:ext>
            </a:extLst>
          </p:cNvPr>
          <p:cNvSpPr>
            <a:spLocks noGrp="1"/>
          </p:cNvSpPr>
          <p:nvPr>
            <p:ph type="title"/>
          </p:nvPr>
        </p:nvSpPr>
        <p:spPr/>
        <p:txBody>
          <a:bodyPr/>
          <a:lstStyle/>
          <a:p>
            <a:pPr algn="ctr"/>
            <a:r>
              <a:rPr lang="nl-BE" dirty="0">
                <a:solidFill>
                  <a:schemeClr val="tx1"/>
                </a:solidFill>
              </a:rPr>
              <a:t>Derde catechese</a:t>
            </a:r>
          </a:p>
        </p:txBody>
      </p:sp>
      <p:sp>
        <p:nvSpPr>
          <p:cNvPr id="3" name="Tijdelijke aanduiding voor inhoud 2">
            <a:extLst>
              <a:ext uri="{FF2B5EF4-FFF2-40B4-BE49-F238E27FC236}">
                <a16:creationId xmlns:a16="http://schemas.microsoft.com/office/drawing/2014/main" id="{675F2531-51BE-CA2A-AF59-E1DA24CB7E9C}"/>
              </a:ext>
            </a:extLst>
          </p:cNvPr>
          <p:cNvSpPr>
            <a:spLocks noGrp="1"/>
          </p:cNvSpPr>
          <p:nvPr>
            <p:ph idx="1"/>
          </p:nvPr>
        </p:nvSpPr>
        <p:spPr/>
        <p:txBody>
          <a:bodyPr>
            <a:normAutofit/>
          </a:bodyPr>
          <a:lstStyle/>
          <a:p>
            <a:r>
              <a:rPr lang="nl-BE" sz="3600" dirty="0">
                <a:solidFill>
                  <a:schemeClr val="tx1"/>
                </a:solidFill>
              </a:rPr>
              <a:t>Woensdag 28 januari</a:t>
            </a:r>
          </a:p>
          <a:p>
            <a:r>
              <a:rPr lang="nl-BE" sz="3600" dirty="0">
                <a:solidFill>
                  <a:schemeClr val="tx1"/>
                </a:solidFill>
              </a:rPr>
              <a:t>Vrijdag 5 februari</a:t>
            </a:r>
          </a:p>
          <a:p>
            <a:r>
              <a:rPr lang="nl-BE" sz="3600" dirty="0">
                <a:solidFill>
                  <a:schemeClr val="tx1"/>
                </a:solidFill>
              </a:rPr>
              <a:t>Zaterdag 14 februari (begin krokusvakantie)</a:t>
            </a:r>
          </a:p>
          <a:p>
            <a:endParaRPr lang="nl-BE" sz="3600" dirty="0"/>
          </a:p>
          <a:p>
            <a:pPr marL="0" indent="0">
              <a:buNone/>
            </a:pPr>
            <a:endParaRPr lang="nl-BE" sz="3600" dirty="0"/>
          </a:p>
        </p:txBody>
      </p:sp>
    </p:spTree>
    <p:extLst>
      <p:ext uri="{BB962C8B-B14F-4D97-AF65-F5344CB8AC3E}">
        <p14:creationId xmlns:p14="http://schemas.microsoft.com/office/powerpoint/2010/main" val="66959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77209-5FFA-BF0A-9F9B-36D7B24D7F7B}"/>
              </a:ext>
            </a:extLst>
          </p:cNvPr>
          <p:cNvSpPr>
            <a:spLocks noGrp="1"/>
          </p:cNvSpPr>
          <p:nvPr>
            <p:ph type="title"/>
          </p:nvPr>
        </p:nvSpPr>
        <p:spPr/>
        <p:txBody>
          <a:bodyPr/>
          <a:lstStyle/>
          <a:p>
            <a:r>
              <a:rPr lang="nl-BE" dirty="0">
                <a:solidFill>
                  <a:schemeClr val="tx1"/>
                </a:solidFill>
              </a:rPr>
              <a:t>Programma avond</a:t>
            </a:r>
          </a:p>
        </p:txBody>
      </p:sp>
      <p:sp>
        <p:nvSpPr>
          <p:cNvPr id="3" name="Tijdelijke aanduiding voor inhoud 2">
            <a:extLst>
              <a:ext uri="{FF2B5EF4-FFF2-40B4-BE49-F238E27FC236}">
                <a16:creationId xmlns:a16="http://schemas.microsoft.com/office/drawing/2014/main" id="{C924AC68-864B-0A53-0CBA-6A2E4C868C3A}"/>
              </a:ext>
            </a:extLst>
          </p:cNvPr>
          <p:cNvSpPr>
            <a:spLocks noGrp="1"/>
          </p:cNvSpPr>
          <p:nvPr>
            <p:ph idx="1"/>
          </p:nvPr>
        </p:nvSpPr>
        <p:spPr/>
        <p:txBody>
          <a:bodyPr>
            <a:normAutofit/>
          </a:bodyPr>
          <a:lstStyle/>
          <a:p>
            <a:r>
              <a:rPr lang="nl-BE" sz="2400" dirty="0">
                <a:solidFill>
                  <a:schemeClr val="tx1"/>
                </a:solidFill>
              </a:rPr>
              <a:t>Kennismaking</a:t>
            </a:r>
          </a:p>
          <a:p>
            <a:r>
              <a:rPr lang="nl-BE" sz="2400" dirty="0">
                <a:solidFill>
                  <a:schemeClr val="tx1"/>
                </a:solidFill>
              </a:rPr>
              <a:t>Quiz</a:t>
            </a:r>
          </a:p>
          <a:p>
            <a:r>
              <a:rPr lang="nl-BE" sz="2400" dirty="0">
                <a:solidFill>
                  <a:schemeClr val="tx1"/>
                </a:solidFill>
              </a:rPr>
              <a:t>Inleiding</a:t>
            </a:r>
          </a:p>
          <a:p>
            <a:r>
              <a:rPr lang="nl-BE" sz="2400" dirty="0">
                <a:solidFill>
                  <a:schemeClr val="tx1"/>
                </a:solidFill>
              </a:rPr>
              <a:t>Programma</a:t>
            </a:r>
          </a:p>
          <a:p>
            <a:r>
              <a:rPr lang="nl-BE" sz="2400" dirty="0">
                <a:solidFill>
                  <a:schemeClr val="tx1"/>
                </a:solidFill>
              </a:rPr>
              <a:t>Invullen engagementen en data</a:t>
            </a:r>
          </a:p>
          <a:p>
            <a:r>
              <a:rPr lang="nl-BE" sz="2400" dirty="0">
                <a:solidFill>
                  <a:schemeClr val="tx1"/>
                </a:solidFill>
              </a:rPr>
              <a:t>Praktische info</a:t>
            </a:r>
          </a:p>
          <a:p>
            <a:r>
              <a:rPr lang="nl-BE" sz="2400" dirty="0">
                <a:solidFill>
                  <a:schemeClr val="tx1"/>
                </a:solidFill>
              </a:rPr>
              <a:t>Varia</a:t>
            </a:r>
          </a:p>
        </p:txBody>
      </p:sp>
    </p:spTree>
    <p:extLst>
      <p:ext uri="{BB962C8B-B14F-4D97-AF65-F5344CB8AC3E}">
        <p14:creationId xmlns:p14="http://schemas.microsoft.com/office/powerpoint/2010/main" val="320369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dirty="0"/>
              <a:t>Godly Play: 3 </a:t>
            </a:r>
            <a:r>
              <a:rPr lang="en-GB" dirty="0" err="1"/>
              <a:t>sessies</a:t>
            </a:r>
            <a:r>
              <a:rPr lang="en-GB" dirty="0"/>
              <a:t> op </a:t>
            </a:r>
            <a:r>
              <a:rPr lang="en-GB" dirty="0" err="1"/>
              <a:t>drie</a:t>
            </a:r>
            <a:r>
              <a:rPr lang="en-GB" dirty="0"/>
              <a:t> </a:t>
            </a:r>
            <a:r>
              <a:rPr lang="en-GB" dirty="0" err="1"/>
              <a:t>momenten</a:t>
            </a:r>
            <a:endParaRPr dirty="0"/>
          </a:p>
        </p:txBody>
      </p:sp>
      <p:sp>
        <p:nvSpPr>
          <p:cNvPr id="324" name="Google Shape;324;p2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Font typeface="Courier New"/>
              <a:buChar char="o"/>
            </a:pPr>
            <a:r>
              <a:rPr lang="en-GB"/>
              <a:t> Godly Play is een speelse methode van geloofsinitiatie en -communicatie. Godly Play vertrouwt op de kracht van verhalen. </a:t>
            </a:r>
            <a:endParaRPr/>
          </a:p>
          <a:p>
            <a:pPr marL="91440" lvl="0" indent="-127000" algn="l" rtl="0">
              <a:lnSpc>
                <a:spcPct val="90000"/>
              </a:lnSpc>
              <a:spcBef>
                <a:spcPts val="1400"/>
              </a:spcBef>
              <a:spcAft>
                <a:spcPts val="0"/>
              </a:spcAft>
              <a:buSzPts val="2000"/>
              <a:buFont typeface="Courier New"/>
              <a:buChar char="o"/>
            </a:pPr>
            <a:r>
              <a:rPr lang="en-GB"/>
              <a:t> Het spelen en vertellen van verhalen is een fundamenteel onderdeel van Godly Play. De verhalen worden sober en authentiek verbeeld met behulp van spelmateriaal.  </a:t>
            </a:r>
            <a:endParaRPr/>
          </a:p>
          <a:p>
            <a:pPr marL="91440" lvl="0" indent="-127000" algn="l" rtl="0">
              <a:lnSpc>
                <a:spcPct val="90000"/>
              </a:lnSpc>
              <a:spcBef>
                <a:spcPts val="1400"/>
              </a:spcBef>
              <a:spcAft>
                <a:spcPts val="0"/>
              </a:spcAft>
              <a:buSzPts val="2000"/>
              <a:buFont typeface="Courier New"/>
              <a:buChar char="o"/>
            </a:pPr>
            <a:r>
              <a:rPr lang="en-GB"/>
              <a:t>Godly Play wil kinderen en volwassenen helpen om de christelijke taal beter te begrijpen, om heilige verhalen, parabels, liturgische verhalen en stilte beter te leren aanvoelen.</a:t>
            </a:r>
            <a:endParaRPr/>
          </a:p>
        </p:txBody>
      </p:sp>
      <p:pic>
        <p:nvPicPr>
          <p:cNvPr id="325" name="Google Shape;325;p20"/>
          <p:cNvPicPr preferRelativeResize="0"/>
          <p:nvPr/>
        </p:nvPicPr>
        <p:blipFill rotWithShape="1">
          <a:blip r:embed="rId3">
            <a:alphaModFix/>
          </a:blip>
          <a:srcRect/>
          <a:stretch/>
        </p:blipFill>
        <p:spPr>
          <a:xfrm>
            <a:off x="989961" y="4074329"/>
            <a:ext cx="3071293" cy="2043724"/>
          </a:xfrm>
          <a:prstGeom prst="rect">
            <a:avLst/>
          </a:prstGeom>
          <a:noFill/>
          <a:ln>
            <a:noFill/>
          </a:ln>
        </p:spPr>
      </p:pic>
      <p:pic>
        <p:nvPicPr>
          <p:cNvPr id="326" name="Google Shape;326;p20"/>
          <p:cNvPicPr preferRelativeResize="0"/>
          <p:nvPr/>
        </p:nvPicPr>
        <p:blipFill rotWithShape="1">
          <a:blip r:embed="rId4">
            <a:alphaModFix/>
          </a:blip>
          <a:srcRect/>
          <a:stretch/>
        </p:blipFill>
        <p:spPr>
          <a:xfrm>
            <a:off x="4596712" y="4074329"/>
            <a:ext cx="2982099" cy="1989619"/>
          </a:xfrm>
          <a:prstGeom prst="rect">
            <a:avLst/>
          </a:prstGeom>
          <a:noFill/>
          <a:ln>
            <a:noFill/>
          </a:ln>
        </p:spPr>
      </p:pic>
      <p:pic>
        <p:nvPicPr>
          <p:cNvPr id="327" name="Google Shape;327;p20"/>
          <p:cNvPicPr preferRelativeResize="0"/>
          <p:nvPr/>
        </p:nvPicPr>
        <p:blipFill rotWithShape="1">
          <a:blip r:embed="rId5">
            <a:alphaModFix/>
          </a:blip>
          <a:srcRect/>
          <a:stretch/>
        </p:blipFill>
        <p:spPr>
          <a:xfrm>
            <a:off x="8220742" y="4074330"/>
            <a:ext cx="3552889" cy="1989618"/>
          </a:xfrm>
          <a:prstGeom prst="rect">
            <a:avLst/>
          </a:prstGeom>
          <a:noFill/>
          <a:ln>
            <a:noFill/>
          </a:ln>
        </p:spPr>
      </p:pic>
      <p:sp>
        <p:nvSpPr>
          <p:cNvPr id="328" name="Google Shape;328;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dirty="0"/>
              <a:t>Godly Play: </a:t>
            </a:r>
            <a:endParaRPr dirty="0"/>
          </a:p>
        </p:txBody>
      </p:sp>
      <p:sp>
        <p:nvSpPr>
          <p:cNvPr id="315" name="Google Shape;315;p1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lnSpcReduction="10000"/>
          </a:bodyPr>
          <a:lstStyle/>
          <a:p>
            <a:pPr marL="285750" lvl="0" indent="-285750" algn="l" rtl="0">
              <a:lnSpc>
                <a:spcPct val="90000"/>
              </a:lnSpc>
              <a:spcBef>
                <a:spcPts val="0"/>
              </a:spcBef>
              <a:spcAft>
                <a:spcPts val="0"/>
              </a:spcAft>
              <a:buSzPts val="1700"/>
              <a:buFont typeface="Courier New" panose="02070309020205020404" pitchFamily="49" charset="0"/>
              <a:buChar char="o"/>
            </a:pPr>
            <a:r>
              <a:rPr lang="nl-BE" sz="2400" dirty="0"/>
              <a:t>één sessie van </a:t>
            </a:r>
            <a:r>
              <a:rPr lang="nl-BE" sz="2400" dirty="0" err="1"/>
              <a:t>Godly</a:t>
            </a:r>
            <a:r>
              <a:rPr lang="nl-BE" sz="2400" dirty="0"/>
              <a:t> Play in de Maria Magdalenakapel </a:t>
            </a:r>
          </a:p>
          <a:p>
            <a:pPr marL="0" lvl="0" indent="0" algn="l" rtl="0">
              <a:lnSpc>
                <a:spcPct val="90000"/>
              </a:lnSpc>
              <a:spcBef>
                <a:spcPts val="0"/>
              </a:spcBef>
              <a:spcAft>
                <a:spcPts val="0"/>
              </a:spcAft>
              <a:buSzPts val="1700"/>
              <a:buNone/>
            </a:pPr>
            <a:r>
              <a:rPr lang="nl-BE" sz="2400" dirty="0"/>
              <a:t>in </a:t>
            </a:r>
            <a:r>
              <a:rPr lang="nl-BE" sz="2400" dirty="0" err="1"/>
              <a:t>Vaalbeek</a:t>
            </a:r>
            <a:endParaRPr lang="nl-BE" sz="2400" dirty="0"/>
          </a:p>
          <a:p>
            <a:pPr marL="0" lvl="0" indent="0" algn="l" rtl="0">
              <a:lnSpc>
                <a:spcPct val="90000"/>
              </a:lnSpc>
              <a:spcBef>
                <a:spcPts val="0"/>
              </a:spcBef>
              <a:spcAft>
                <a:spcPts val="0"/>
              </a:spcAft>
              <a:buSzPts val="1700"/>
              <a:buNone/>
            </a:pPr>
            <a:endParaRPr lang="nl-BE" sz="2400" dirty="0"/>
          </a:p>
          <a:p>
            <a:pPr marL="285750" lvl="0" indent="-285750" algn="l" rtl="0">
              <a:lnSpc>
                <a:spcPct val="90000"/>
              </a:lnSpc>
              <a:spcBef>
                <a:spcPts val="0"/>
              </a:spcBef>
              <a:spcAft>
                <a:spcPts val="0"/>
              </a:spcAft>
              <a:buSzPts val="1700"/>
              <a:buFont typeface="Courier New" panose="02070309020205020404" pitchFamily="49" charset="0"/>
              <a:buChar char="o"/>
            </a:pPr>
            <a:r>
              <a:rPr lang="nl-BE" sz="2400" dirty="0"/>
              <a:t>eigen vervoer</a:t>
            </a:r>
          </a:p>
          <a:p>
            <a:pPr marL="285750" indent="-285750">
              <a:spcBef>
                <a:spcPts val="0"/>
              </a:spcBef>
              <a:buSzPts val="1700"/>
              <a:buFont typeface="Courier New" panose="02070309020205020404" pitchFamily="49" charset="0"/>
              <a:buChar char="o"/>
            </a:pPr>
            <a:r>
              <a:rPr lang="nl-BE" sz="2400" dirty="0"/>
              <a:t> zal drie keer aangeboden worden </a:t>
            </a:r>
          </a:p>
          <a:p>
            <a:pPr marL="0" lvl="0" indent="0" algn="l" rtl="0">
              <a:lnSpc>
                <a:spcPct val="90000"/>
              </a:lnSpc>
              <a:spcBef>
                <a:spcPts val="1400"/>
              </a:spcBef>
              <a:spcAft>
                <a:spcPts val="0"/>
              </a:spcAft>
              <a:buSzPts val="1700"/>
              <a:buNone/>
            </a:pPr>
            <a:r>
              <a:rPr lang="nl-BE" sz="2400" dirty="0"/>
              <a:t>	woensdagnamiddag 12/11/2025: 14.30-16.00</a:t>
            </a:r>
          </a:p>
          <a:p>
            <a:pPr marL="0" lvl="0" indent="0" algn="l" rtl="0">
              <a:lnSpc>
                <a:spcPct val="90000"/>
              </a:lnSpc>
              <a:spcBef>
                <a:spcPts val="1400"/>
              </a:spcBef>
              <a:spcAft>
                <a:spcPts val="0"/>
              </a:spcAft>
              <a:buSzPts val="1700"/>
              <a:buNone/>
            </a:pPr>
            <a:r>
              <a:rPr lang="nl-BE" sz="2400" dirty="0"/>
              <a:t>	zaterdagvoormiddag 22/11/2025: 10.30-12.00</a:t>
            </a:r>
          </a:p>
          <a:p>
            <a:pPr marL="0" lvl="0" indent="0" algn="l" rtl="0">
              <a:lnSpc>
                <a:spcPct val="90000"/>
              </a:lnSpc>
              <a:spcBef>
                <a:spcPts val="1400"/>
              </a:spcBef>
              <a:spcAft>
                <a:spcPts val="0"/>
              </a:spcAft>
              <a:buSzPts val="1700"/>
              <a:buNone/>
            </a:pPr>
            <a:r>
              <a:rPr lang="nl-BE" sz="2400" dirty="0"/>
              <a:t>	zaterdagnamiddag 29/11/2025: 13.00-14.30</a:t>
            </a:r>
          </a:p>
          <a:p>
            <a:pPr marL="0" lvl="0" indent="0" algn="l" rtl="0">
              <a:lnSpc>
                <a:spcPct val="90000"/>
              </a:lnSpc>
              <a:spcBef>
                <a:spcPts val="1400"/>
              </a:spcBef>
              <a:spcAft>
                <a:spcPts val="0"/>
              </a:spcAft>
              <a:buSzPts val="1700"/>
              <a:buNone/>
            </a:pPr>
            <a:r>
              <a:rPr lang="nl-BE" sz="2400" dirty="0"/>
              <a:t>(we werken met inschrijvingen)</a:t>
            </a:r>
          </a:p>
          <a:p>
            <a:pPr marL="0" lvl="0" indent="0" algn="l" rtl="0">
              <a:lnSpc>
                <a:spcPct val="90000"/>
              </a:lnSpc>
              <a:spcBef>
                <a:spcPts val="1400"/>
              </a:spcBef>
              <a:spcAft>
                <a:spcPts val="0"/>
              </a:spcAft>
              <a:buSzPts val="2000"/>
              <a:buNone/>
            </a:pPr>
            <a:r>
              <a:rPr lang="en-GB" dirty="0"/>
              <a:t> </a:t>
            </a:r>
            <a:endParaRPr dirty="0"/>
          </a:p>
        </p:txBody>
      </p:sp>
      <p:pic>
        <p:nvPicPr>
          <p:cNvPr id="316" name="Google Shape;316;p19"/>
          <p:cNvPicPr preferRelativeResize="0"/>
          <p:nvPr/>
        </p:nvPicPr>
        <p:blipFill rotWithShape="1">
          <a:blip r:embed="rId3">
            <a:alphaModFix/>
          </a:blip>
          <a:srcRect/>
          <a:stretch/>
        </p:blipFill>
        <p:spPr>
          <a:xfrm>
            <a:off x="8347046" y="691986"/>
            <a:ext cx="3516297" cy="2346029"/>
          </a:xfrm>
          <a:prstGeom prst="rect">
            <a:avLst/>
          </a:prstGeom>
          <a:noFill/>
          <a:ln>
            <a:noFill/>
          </a:ln>
        </p:spPr>
      </p:pic>
      <p:pic>
        <p:nvPicPr>
          <p:cNvPr id="317" name="Google Shape;317;p19"/>
          <p:cNvPicPr preferRelativeResize="0"/>
          <p:nvPr/>
        </p:nvPicPr>
        <p:blipFill rotWithShape="1">
          <a:blip r:embed="rId4">
            <a:alphaModFix/>
          </a:blip>
          <a:srcRect/>
          <a:stretch/>
        </p:blipFill>
        <p:spPr>
          <a:xfrm>
            <a:off x="8395808" y="3628707"/>
            <a:ext cx="3467535" cy="2101870"/>
          </a:xfrm>
          <a:prstGeom prst="rect">
            <a:avLst/>
          </a:prstGeom>
          <a:noFill/>
          <a:ln>
            <a:noFill/>
          </a:ln>
        </p:spPr>
      </p:pic>
      <p:sp>
        <p:nvSpPr>
          <p:cNvPr id="318" name="Google Shape;318;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505FE-AABA-5FE0-EB98-9C735A30C404}"/>
              </a:ext>
            </a:extLst>
          </p:cNvPr>
          <p:cNvSpPr>
            <a:spLocks noGrp="1"/>
          </p:cNvSpPr>
          <p:nvPr>
            <p:ph type="title"/>
          </p:nvPr>
        </p:nvSpPr>
        <p:spPr/>
        <p:txBody>
          <a:bodyPr/>
          <a:lstStyle/>
          <a:p>
            <a:pPr algn="ctr"/>
            <a:r>
              <a:rPr lang="nl-BE" dirty="0">
                <a:solidFill>
                  <a:schemeClr val="tx1"/>
                </a:solidFill>
              </a:rPr>
              <a:t>VORMSELTOCHT: vormeling met ouder, gezin, geloofsgenoot</a:t>
            </a:r>
          </a:p>
        </p:txBody>
      </p:sp>
      <p:sp>
        <p:nvSpPr>
          <p:cNvPr id="3" name="Tijdelijke aanduiding voor inhoud 2">
            <a:extLst>
              <a:ext uri="{FF2B5EF4-FFF2-40B4-BE49-F238E27FC236}">
                <a16:creationId xmlns:a16="http://schemas.microsoft.com/office/drawing/2014/main" id="{67723B90-DC86-6F46-A63B-17B194C46303}"/>
              </a:ext>
            </a:extLst>
          </p:cNvPr>
          <p:cNvSpPr>
            <a:spLocks noGrp="1"/>
          </p:cNvSpPr>
          <p:nvPr>
            <p:ph idx="1"/>
          </p:nvPr>
        </p:nvSpPr>
        <p:spPr/>
        <p:txBody>
          <a:bodyPr>
            <a:normAutofit/>
          </a:bodyPr>
          <a:lstStyle/>
          <a:p>
            <a:r>
              <a:rPr lang="nl-BE" sz="4000" dirty="0">
                <a:solidFill>
                  <a:schemeClr val="tx1"/>
                </a:solidFill>
              </a:rPr>
              <a:t>Zondag 21 december: namiddag</a:t>
            </a:r>
          </a:p>
          <a:p>
            <a:r>
              <a:rPr lang="nl-BE" sz="4000" dirty="0">
                <a:solidFill>
                  <a:schemeClr val="tx1"/>
                </a:solidFill>
              </a:rPr>
              <a:t>Kerstmis 25 december: na viering</a:t>
            </a:r>
          </a:p>
          <a:p>
            <a:r>
              <a:rPr lang="nl-BE" sz="4000" dirty="0">
                <a:solidFill>
                  <a:schemeClr val="tx1"/>
                </a:solidFill>
              </a:rPr>
              <a:t>Zondag 28 december: namiddag</a:t>
            </a:r>
          </a:p>
          <a:p>
            <a:r>
              <a:rPr lang="nl-BE" sz="4000" dirty="0">
                <a:solidFill>
                  <a:schemeClr val="tx1"/>
                </a:solidFill>
              </a:rPr>
              <a:t>Zondag 4 januari: namiddag</a:t>
            </a:r>
          </a:p>
        </p:txBody>
      </p:sp>
    </p:spTree>
    <p:extLst>
      <p:ext uri="{BB962C8B-B14F-4D97-AF65-F5344CB8AC3E}">
        <p14:creationId xmlns:p14="http://schemas.microsoft.com/office/powerpoint/2010/main" val="89402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B11AE-7CF0-FB0D-3489-A042A4534A81}"/>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F3FD98EE-A49F-3BC9-C68F-AE337A27118E}"/>
              </a:ext>
            </a:extLst>
          </p:cNvPr>
          <p:cNvSpPr>
            <a:spLocks noGrp="1"/>
          </p:cNvSpPr>
          <p:nvPr>
            <p:ph idx="1"/>
          </p:nvPr>
        </p:nvSpPr>
        <p:spPr/>
        <p:txBody>
          <a:bodyPr>
            <a:normAutofit/>
          </a:bodyPr>
          <a:lstStyle/>
          <a:p>
            <a:r>
              <a:rPr lang="nl-BE" sz="4400" dirty="0"/>
              <a:t>Deze tocht gaat door in de kerk van Bierbeek.</a:t>
            </a:r>
          </a:p>
        </p:txBody>
      </p:sp>
    </p:spTree>
    <p:extLst>
      <p:ext uri="{BB962C8B-B14F-4D97-AF65-F5344CB8AC3E}">
        <p14:creationId xmlns:p14="http://schemas.microsoft.com/office/powerpoint/2010/main" val="120625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600"/>
              <a:buFont typeface="Calibri"/>
              <a:buNone/>
            </a:pPr>
            <a:r>
              <a:rPr lang="en-GB" sz="3600" dirty="0" err="1"/>
              <a:t>Zaterdag</a:t>
            </a:r>
            <a:r>
              <a:rPr lang="en-GB" sz="3600" dirty="0"/>
              <a:t> 28 </a:t>
            </a:r>
            <a:r>
              <a:rPr lang="en-GB" sz="3600" dirty="0" err="1"/>
              <a:t>maart</a:t>
            </a:r>
            <a:r>
              <a:rPr lang="en-GB" sz="3600" dirty="0"/>
              <a:t> 2026: </a:t>
            </a:r>
            <a:r>
              <a:rPr lang="en-GB" sz="3600" dirty="0" err="1"/>
              <a:t>Vormelingendag</a:t>
            </a:r>
            <a:endParaRPr sz="3600" dirty="0"/>
          </a:p>
        </p:txBody>
      </p:sp>
      <p:sp>
        <p:nvSpPr>
          <p:cNvPr id="403" name="Google Shape;403;p27"/>
          <p:cNvSpPr txBox="1"/>
          <p:nvPr/>
        </p:nvSpPr>
        <p:spPr>
          <a:xfrm>
            <a:off x="5853838" y="2003371"/>
            <a:ext cx="5641476" cy="1938952"/>
          </a:xfrm>
          <a:prstGeom prst="rect">
            <a:avLst/>
          </a:prstGeom>
          <a:noFill/>
          <a:ln>
            <a:noFill/>
          </a:ln>
        </p:spPr>
        <p:txBody>
          <a:bodyPr spcFirstLastPara="1" wrap="square" lIns="91425" tIns="45700" rIns="91425" bIns="45700" anchor="t" anchorCtr="0">
            <a:spAutoFit/>
          </a:bodyPr>
          <a:lstStyle/>
          <a:p>
            <a:pPr marL="114300" marR="0" lvl="0" algn="l" rtl="0">
              <a:spcBef>
                <a:spcPts val="0"/>
              </a:spcBef>
              <a:spcAft>
                <a:spcPts val="0"/>
              </a:spcAft>
              <a:buClr>
                <a:schemeClr val="dk1"/>
              </a:buClr>
              <a:buSzPts val="1800"/>
            </a:pPr>
            <a:r>
              <a:rPr lang="nl-BE" sz="2400" dirty="0"/>
              <a:t>28 maart, in Scherpenheuvel</a:t>
            </a:r>
          </a:p>
          <a:p>
            <a:pPr marL="114300" marR="0" lvl="0" algn="l" rtl="0">
              <a:spcBef>
                <a:spcPts val="0"/>
              </a:spcBef>
              <a:spcAft>
                <a:spcPts val="0"/>
              </a:spcAft>
              <a:buClr>
                <a:schemeClr val="dk1"/>
              </a:buClr>
              <a:buSzPts val="1800"/>
            </a:pPr>
            <a:r>
              <a:rPr lang="nl-BE" sz="2400" dirty="0"/>
              <a:t>Organisatie van </a:t>
            </a:r>
            <a:r>
              <a:rPr lang="nl-BE" sz="2400" dirty="0" err="1"/>
              <a:t>Kamino</a:t>
            </a:r>
            <a:r>
              <a:rPr lang="nl-BE" sz="2400" dirty="0"/>
              <a:t> </a:t>
            </a:r>
          </a:p>
          <a:p>
            <a:pPr marL="114300" marR="0" lvl="0" algn="l" rtl="0">
              <a:spcBef>
                <a:spcPts val="0"/>
              </a:spcBef>
              <a:spcAft>
                <a:spcPts val="0"/>
              </a:spcAft>
              <a:buClr>
                <a:schemeClr val="dk1"/>
              </a:buClr>
              <a:buSzPts val="1800"/>
            </a:pPr>
            <a:r>
              <a:rPr lang="nl-BE" sz="2400" dirty="0"/>
              <a:t>Voor alle vormelingen van het bisdom</a:t>
            </a:r>
          </a:p>
          <a:p>
            <a:pPr marL="114300" marR="0" lvl="0" algn="l" rtl="0">
              <a:spcBef>
                <a:spcPts val="0"/>
              </a:spcBef>
              <a:spcAft>
                <a:spcPts val="0"/>
              </a:spcAft>
              <a:buClr>
                <a:schemeClr val="dk1"/>
              </a:buClr>
              <a:buSzPts val="1800"/>
            </a:pPr>
            <a:r>
              <a:rPr lang="nl-BE" sz="2400" dirty="0"/>
              <a:t>Verschillende werkwinkels</a:t>
            </a:r>
          </a:p>
          <a:p>
            <a:pPr marL="114300" marR="0" lvl="0" algn="l" rtl="0">
              <a:spcBef>
                <a:spcPts val="0"/>
              </a:spcBef>
              <a:spcAft>
                <a:spcPts val="0"/>
              </a:spcAft>
              <a:buClr>
                <a:schemeClr val="dk1"/>
              </a:buClr>
              <a:buSzPts val="1800"/>
            </a:pPr>
            <a:r>
              <a:rPr lang="nl-BE" sz="2400" dirty="0"/>
              <a:t>(in paasvakantie!)</a:t>
            </a:r>
            <a:endParaRPr sz="2400" dirty="0"/>
          </a:p>
        </p:txBody>
      </p:sp>
      <p:sp>
        <p:nvSpPr>
          <p:cNvPr id="2" name="Google Shape;403;p27">
            <a:extLst>
              <a:ext uri="{FF2B5EF4-FFF2-40B4-BE49-F238E27FC236}">
                <a16:creationId xmlns:a16="http://schemas.microsoft.com/office/drawing/2014/main" id="{BE8045F3-0B52-E50B-DF5F-90FE2633EEED}"/>
              </a:ext>
            </a:extLst>
          </p:cNvPr>
          <p:cNvSpPr txBox="1"/>
          <p:nvPr/>
        </p:nvSpPr>
        <p:spPr>
          <a:xfrm>
            <a:off x="1826124" y="4093427"/>
            <a:ext cx="5641476" cy="1569620"/>
          </a:xfrm>
          <a:prstGeom prst="rect">
            <a:avLst/>
          </a:prstGeom>
          <a:noFill/>
          <a:ln>
            <a:noFill/>
          </a:ln>
        </p:spPr>
        <p:txBody>
          <a:bodyPr spcFirstLastPara="1" wrap="square" lIns="91425" tIns="45700" rIns="91425" bIns="45700" anchor="t" anchorCtr="0">
            <a:spAutoFit/>
          </a:bodyPr>
          <a:lstStyle/>
          <a:p>
            <a:pPr marL="114300" marR="0" lvl="0" algn="l" rtl="0">
              <a:spcBef>
                <a:spcPts val="0"/>
              </a:spcBef>
              <a:spcAft>
                <a:spcPts val="0"/>
              </a:spcAft>
              <a:buClr>
                <a:schemeClr val="dk1"/>
              </a:buClr>
              <a:buSzPts val="1800"/>
            </a:pPr>
            <a:r>
              <a:rPr lang="nl-BE" sz="2400" dirty="0"/>
              <a:t>28 maart in Bierbeek</a:t>
            </a:r>
          </a:p>
          <a:p>
            <a:pPr marL="114300" marR="0" lvl="0" algn="l" rtl="0">
              <a:spcBef>
                <a:spcPts val="0"/>
              </a:spcBef>
              <a:spcAft>
                <a:spcPts val="0"/>
              </a:spcAft>
              <a:buClr>
                <a:schemeClr val="dk1"/>
              </a:buClr>
              <a:buSzPts val="1800"/>
            </a:pPr>
            <a:r>
              <a:rPr lang="nl-BE" sz="2400" dirty="0"/>
              <a:t>Eigen organisatie</a:t>
            </a:r>
          </a:p>
          <a:p>
            <a:pPr marL="114300" marR="0" lvl="0" algn="l" rtl="0">
              <a:spcBef>
                <a:spcPts val="0"/>
              </a:spcBef>
              <a:spcAft>
                <a:spcPts val="0"/>
              </a:spcAft>
              <a:buClr>
                <a:schemeClr val="dk1"/>
              </a:buClr>
              <a:buSzPts val="1800"/>
            </a:pPr>
            <a:r>
              <a:rPr lang="nl-BE" sz="2400" dirty="0"/>
              <a:t>Voor onze eigen vormelingen</a:t>
            </a:r>
          </a:p>
          <a:p>
            <a:pPr marL="114300" marR="0" lvl="0" algn="l" rtl="0">
              <a:spcBef>
                <a:spcPts val="0"/>
              </a:spcBef>
              <a:spcAft>
                <a:spcPts val="0"/>
              </a:spcAft>
              <a:buClr>
                <a:schemeClr val="dk1"/>
              </a:buClr>
              <a:buSzPts val="1800"/>
            </a:pPr>
            <a:r>
              <a:rPr lang="nl-BE" sz="2400" dirty="0"/>
              <a:t>Verschillende werkwinkels</a:t>
            </a:r>
            <a:endParaRPr sz="2400" dirty="0"/>
          </a:p>
        </p:txBody>
      </p:sp>
      <p:sp>
        <p:nvSpPr>
          <p:cNvPr id="3" name="Arrow: Left-Right 2">
            <a:extLst>
              <a:ext uri="{FF2B5EF4-FFF2-40B4-BE49-F238E27FC236}">
                <a16:creationId xmlns:a16="http://schemas.microsoft.com/office/drawing/2014/main" id="{00EB9AE6-8D48-E23C-59DF-65AE9421E10F}"/>
              </a:ext>
            </a:extLst>
          </p:cNvPr>
          <p:cNvSpPr/>
          <p:nvPr/>
        </p:nvSpPr>
        <p:spPr>
          <a:xfrm rot="19644989">
            <a:off x="4365172" y="3078945"/>
            <a:ext cx="1216152"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8A540FD-BE0C-53C4-1102-62310DF08E37}"/>
              </a:ext>
            </a:extLst>
          </p:cNvPr>
          <p:cNvSpPr txBox="1"/>
          <p:nvPr/>
        </p:nvSpPr>
        <p:spPr>
          <a:xfrm rot="19773699">
            <a:off x="4225111" y="2723100"/>
            <a:ext cx="843501" cy="430887"/>
          </a:xfrm>
          <a:prstGeom prst="rect">
            <a:avLst/>
          </a:prstGeom>
          <a:noFill/>
        </p:spPr>
        <p:txBody>
          <a:bodyPr wrap="none" rtlCol="0">
            <a:spAutoFit/>
          </a:bodyPr>
          <a:lstStyle/>
          <a:p>
            <a:r>
              <a:rPr lang="en-GB" sz="2200" dirty="0">
                <a:solidFill>
                  <a:schemeClr val="accent1"/>
                </a:solidFill>
                <a:effectLst>
                  <a:outerShdw blurRad="38100" dist="38100" dir="2700000" algn="tl">
                    <a:srgbClr val="000000">
                      <a:alpha val="43137"/>
                    </a:srgbClr>
                  </a:outerShdw>
                </a:effectLst>
              </a:rPr>
              <a:t>ofwel</a:t>
            </a:r>
          </a:p>
        </p:txBody>
      </p:sp>
      <p:pic>
        <p:nvPicPr>
          <p:cNvPr id="5" name="Google Shape;405;p27">
            <a:extLst>
              <a:ext uri="{FF2B5EF4-FFF2-40B4-BE49-F238E27FC236}">
                <a16:creationId xmlns:a16="http://schemas.microsoft.com/office/drawing/2014/main" id="{C7B2B571-FF5F-7D36-A0CD-302579D50BD3}"/>
              </a:ext>
            </a:extLst>
          </p:cNvPr>
          <p:cNvPicPr preferRelativeResize="0"/>
          <p:nvPr/>
        </p:nvPicPr>
        <p:blipFill rotWithShape="1">
          <a:blip r:embed="rId3">
            <a:alphaModFix/>
          </a:blip>
          <a:srcRect/>
          <a:stretch/>
        </p:blipFill>
        <p:spPr>
          <a:xfrm>
            <a:off x="6498771" y="4093427"/>
            <a:ext cx="3026229" cy="2031285"/>
          </a:xfrm>
          <a:prstGeom prst="rect">
            <a:avLst/>
          </a:prstGeom>
          <a:noFill/>
          <a:ln>
            <a:noFill/>
          </a:ln>
        </p:spPr>
      </p:pic>
      <p:pic>
        <p:nvPicPr>
          <p:cNvPr id="6" name="Google Shape;404;p27">
            <a:extLst>
              <a:ext uri="{FF2B5EF4-FFF2-40B4-BE49-F238E27FC236}">
                <a16:creationId xmlns:a16="http://schemas.microsoft.com/office/drawing/2014/main" id="{B27C3D19-C18E-2A2E-5404-DC7F278EF372}"/>
              </a:ext>
            </a:extLst>
          </p:cNvPr>
          <p:cNvPicPr preferRelativeResize="0"/>
          <p:nvPr/>
        </p:nvPicPr>
        <p:blipFill rotWithShape="1">
          <a:blip r:embed="rId4">
            <a:alphaModFix/>
          </a:blip>
          <a:srcRect/>
          <a:stretch/>
        </p:blipFill>
        <p:spPr>
          <a:xfrm>
            <a:off x="1189623" y="1881352"/>
            <a:ext cx="2617365" cy="1691639"/>
          </a:xfrm>
          <a:prstGeom prst="rect">
            <a:avLst/>
          </a:prstGeom>
          <a:noFill/>
          <a:ln>
            <a:noFill/>
          </a:ln>
        </p:spPr>
      </p:pic>
      <p:sp>
        <p:nvSpPr>
          <p:cNvPr id="7" name="Google Shape;406;p27">
            <a:extLst>
              <a:ext uri="{FF2B5EF4-FFF2-40B4-BE49-F238E27FC236}">
                <a16:creationId xmlns:a16="http://schemas.microsoft.com/office/drawing/2014/main" id="{9E7EF65C-EA3B-3497-F0A1-6EA359C8764F}"/>
              </a:ext>
            </a:extLst>
          </p:cNvPr>
          <p:cNvSpPr txBox="1"/>
          <p:nvPr/>
        </p:nvSpPr>
        <p:spPr>
          <a:xfrm>
            <a:off x="9839288" y="4278093"/>
            <a:ext cx="1862356"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err="1">
                <a:solidFill>
                  <a:schemeClr val="dk1"/>
                </a:solidFill>
                <a:latin typeface="Calibri"/>
                <a:ea typeface="Calibri"/>
                <a:cs typeface="Calibri"/>
                <a:sym typeface="Calibri"/>
              </a:rPr>
              <a:t>Groepsvorming</a:t>
            </a:r>
            <a:endParaRPr dirty="0"/>
          </a:p>
          <a:p>
            <a:pPr marL="0" marR="0" lvl="0" indent="0" algn="ctr" rtl="0">
              <a:spcBef>
                <a:spcPts val="0"/>
              </a:spcBef>
              <a:spcAft>
                <a:spcPts val="0"/>
              </a:spcAft>
              <a:buNone/>
            </a:pPr>
            <a:r>
              <a:rPr lang="en-GB" sz="1800" dirty="0" err="1">
                <a:solidFill>
                  <a:schemeClr val="dk1"/>
                </a:solidFill>
                <a:latin typeface="Calibri"/>
                <a:ea typeface="Calibri"/>
                <a:cs typeface="Calibri"/>
                <a:sym typeface="Calibri"/>
              </a:rPr>
              <a:t>Spel</a:t>
            </a:r>
            <a:endParaRPr dirty="0"/>
          </a:p>
          <a:p>
            <a:pPr marL="0" marR="0" lvl="0" indent="0" algn="ctr" rtl="0">
              <a:spcBef>
                <a:spcPts val="0"/>
              </a:spcBef>
              <a:spcAft>
                <a:spcPts val="0"/>
              </a:spcAft>
              <a:buNone/>
            </a:pPr>
            <a:r>
              <a:rPr lang="en-GB" sz="1800" dirty="0" err="1">
                <a:solidFill>
                  <a:schemeClr val="dk1"/>
                </a:solidFill>
                <a:latin typeface="Calibri"/>
                <a:ea typeface="Calibri"/>
                <a:cs typeface="Calibri"/>
                <a:sym typeface="Calibri"/>
              </a:rPr>
              <a:t>Zingen</a:t>
            </a:r>
            <a:endParaRPr lang="en-GB"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dirty="0" err="1">
                <a:solidFill>
                  <a:schemeClr val="dk1"/>
                </a:solidFill>
                <a:latin typeface="Calibri"/>
                <a:cs typeface="Calibri"/>
                <a:sym typeface="Calibri"/>
              </a:rPr>
              <a:t>Vormselsymbolen</a:t>
            </a:r>
            <a:endParaRPr dirty="0"/>
          </a:p>
        </p:txBody>
      </p:sp>
    </p:spTree>
    <p:extLst>
      <p:ext uri="{BB962C8B-B14F-4D97-AF65-F5344CB8AC3E}">
        <p14:creationId xmlns:p14="http://schemas.microsoft.com/office/powerpoint/2010/main" val="220095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B39F2-5572-115F-52C6-C9D112B770B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9149B469-874F-346A-3A0D-DEE440B2E9A0}"/>
              </a:ext>
            </a:extLst>
          </p:cNvPr>
          <p:cNvSpPr>
            <a:spLocks noGrp="1"/>
          </p:cNvSpPr>
          <p:nvPr>
            <p:ph idx="1"/>
          </p:nvPr>
        </p:nvSpPr>
        <p:spPr/>
        <p:txBody>
          <a:bodyPr>
            <a:normAutofit/>
          </a:bodyPr>
          <a:lstStyle/>
          <a:p>
            <a:r>
              <a:rPr lang="nl-BE" sz="4000" dirty="0">
                <a:solidFill>
                  <a:schemeClr val="tx1"/>
                </a:solidFill>
              </a:rPr>
              <a:t>Na overleg met ouders is beslist om zelf een </a:t>
            </a:r>
            <a:r>
              <a:rPr lang="nl-BE" sz="4000" dirty="0" err="1">
                <a:solidFill>
                  <a:schemeClr val="tx1"/>
                </a:solidFill>
              </a:rPr>
              <a:t>vormelingendag</a:t>
            </a:r>
            <a:r>
              <a:rPr lang="nl-BE" sz="4000" dirty="0">
                <a:solidFill>
                  <a:schemeClr val="tx1"/>
                </a:solidFill>
              </a:rPr>
              <a:t> met grote groep te houden </a:t>
            </a:r>
          </a:p>
          <a:p>
            <a:r>
              <a:rPr lang="nl-BE" sz="4000" dirty="0">
                <a:solidFill>
                  <a:schemeClr val="tx1"/>
                </a:solidFill>
              </a:rPr>
              <a:t>in Bierbeek op 28 maart. Dit is laatste bijeenkomst.</a:t>
            </a:r>
          </a:p>
          <a:p>
            <a:r>
              <a:rPr lang="nl-BE" sz="4000" b="1" dirty="0">
                <a:solidFill>
                  <a:schemeClr val="tx1"/>
                </a:solidFill>
              </a:rPr>
              <a:t>Medewerking ouders gevraagd</a:t>
            </a:r>
            <a:r>
              <a:rPr lang="nl-BE" sz="4000" dirty="0"/>
              <a:t>.</a:t>
            </a:r>
          </a:p>
        </p:txBody>
      </p:sp>
    </p:spTree>
    <p:extLst>
      <p:ext uri="{BB962C8B-B14F-4D97-AF65-F5344CB8AC3E}">
        <p14:creationId xmlns:p14="http://schemas.microsoft.com/office/powerpoint/2010/main" val="169831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26614-B4CD-EB67-912D-9FA926FF24B6}"/>
              </a:ext>
            </a:extLst>
          </p:cNvPr>
          <p:cNvSpPr>
            <a:spLocks noGrp="1"/>
          </p:cNvSpPr>
          <p:nvPr>
            <p:ph type="title"/>
          </p:nvPr>
        </p:nvSpPr>
        <p:spPr/>
        <p:txBody>
          <a:bodyPr/>
          <a:lstStyle/>
          <a:p>
            <a:pPr algn="ctr"/>
            <a:r>
              <a:rPr lang="nl-BE" dirty="0">
                <a:solidFill>
                  <a:schemeClr val="tx1"/>
                </a:solidFill>
              </a:rPr>
              <a:t>SOLIDARITEITSONTBIJT</a:t>
            </a:r>
          </a:p>
        </p:txBody>
      </p:sp>
      <p:sp>
        <p:nvSpPr>
          <p:cNvPr id="3" name="Tijdelijke aanduiding voor inhoud 2">
            <a:extLst>
              <a:ext uri="{FF2B5EF4-FFF2-40B4-BE49-F238E27FC236}">
                <a16:creationId xmlns:a16="http://schemas.microsoft.com/office/drawing/2014/main" id="{26305B4F-96F7-D7F6-2BA8-CFF4189D0344}"/>
              </a:ext>
            </a:extLst>
          </p:cNvPr>
          <p:cNvSpPr>
            <a:spLocks noGrp="1"/>
          </p:cNvSpPr>
          <p:nvPr>
            <p:ph idx="1"/>
          </p:nvPr>
        </p:nvSpPr>
        <p:spPr/>
        <p:txBody>
          <a:bodyPr>
            <a:normAutofit/>
          </a:bodyPr>
          <a:lstStyle/>
          <a:p>
            <a:r>
              <a:rPr lang="nl-BE" sz="3200" dirty="0">
                <a:solidFill>
                  <a:schemeClr val="tx1"/>
                </a:solidFill>
              </a:rPr>
              <a:t>GEEN CULINAIR SOLIDAIR, TENZIJ ER OUDERS ZIJN DIE WILLEN KOKEN.</a:t>
            </a:r>
          </a:p>
          <a:p>
            <a:endParaRPr lang="nl-BE" sz="3200" dirty="0">
              <a:solidFill>
                <a:schemeClr val="tx1"/>
              </a:solidFill>
            </a:endParaRPr>
          </a:p>
          <a:p>
            <a:r>
              <a:rPr lang="nl-BE" sz="3200" dirty="0">
                <a:solidFill>
                  <a:schemeClr val="tx1"/>
                </a:solidFill>
              </a:rPr>
              <a:t>AFHAALONTBIJT</a:t>
            </a:r>
          </a:p>
          <a:p>
            <a:r>
              <a:rPr lang="nl-BE" sz="3200" dirty="0">
                <a:solidFill>
                  <a:schemeClr val="tx1"/>
                </a:solidFill>
              </a:rPr>
              <a:t>Beperkte medewerking van enkele vormelingen</a:t>
            </a:r>
          </a:p>
        </p:txBody>
      </p:sp>
    </p:spTree>
    <p:extLst>
      <p:ext uri="{BB962C8B-B14F-4D97-AF65-F5344CB8AC3E}">
        <p14:creationId xmlns:p14="http://schemas.microsoft.com/office/powerpoint/2010/main" val="222289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C769C-6FFB-8FB1-23B4-0520143FD0D3}"/>
              </a:ext>
            </a:extLst>
          </p:cNvPr>
          <p:cNvSpPr>
            <a:spLocks noGrp="1"/>
          </p:cNvSpPr>
          <p:nvPr>
            <p:ph type="title"/>
          </p:nvPr>
        </p:nvSpPr>
        <p:spPr>
          <a:xfrm>
            <a:off x="1097280" y="263527"/>
            <a:ext cx="10058400" cy="1450757"/>
          </a:xfrm>
        </p:spPr>
        <p:txBody>
          <a:bodyPr/>
          <a:lstStyle/>
          <a:p>
            <a:pPr algn="ctr"/>
            <a:r>
              <a:rPr lang="nl-BE" dirty="0"/>
              <a:t>DOE-MOMENTEN</a:t>
            </a:r>
          </a:p>
        </p:txBody>
      </p:sp>
      <p:sp>
        <p:nvSpPr>
          <p:cNvPr id="3" name="Tijdelijke aanduiding voor inhoud 2">
            <a:extLst>
              <a:ext uri="{FF2B5EF4-FFF2-40B4-BE49-F238E27FC236}">
                <a16:creationId xmlns:a16="http://schemas.microsoft.com/office/drawing/2014/main" id="{5C381476-77FB-7A9E-7D59-24710BC4E91E}"/>
              </a:ext>
            </a:extLst>
          </p:cNvPr>
          <p:cNvSpPr>
            <a:spLocks noGrp="1"/>
          </p:cNvSpPr>
          <p:nvPr>
            <p:ph idx="1"/>
          </p:nvPr>
        </p:nvSpPr>
        <p:spPr/>
        <p:txBody>
          <a:bodyPr>
            <a:noAutofit/>
          </a:bodyPr>
          <a:lstStyle/>
          <a:p>
            <a:pPr marL="0" indent="0">
              <a:buNone/>
            </a:pPr>
            <a:r>
              <a:rPr lang="nl-BE" sz="4400" dirty="0"/>
              <a:t>Gaan zingen in Sint-</a:t>
            </a:r>
            <a:r>
              <a:rPr lang="nl-BE" sz="4400" dirty="0" err="1"/>
              <a:t>Kamillus</a:t>
            </a:r>
            <a:endParaRPr lang="nl-BE" sz="4400" dirty="0"/>
          </a:p>
          <a:p>
            <a:pPr marL="0" indent="0">
              <a:buNone/>
            </a:pPr>
            <a:r>
              <a:rPr lang="nl-BE" sz="4400" dirty="0"/>
              <a:t>Knutselactiviteit </a:t>
            </a:r>
            <a:r>
              <a:rPr lang="nl-BE" sz="4400" dirty="0" err="1"/>
              <a:t>Samana</a:t>
            </a:r>
            <a:endParaRPr lang="nl-BE" sz="4400" dirty="0"/>
          </a:p>
          <a:p>
            <a:r>
              <a:rPr lang="nl-BE" sz="4400" dirty="0" err="1"/>
              <a:t>Mooimakers</a:t>
            </a:r>
            <a:endParaRPr lang="nl-BE" sz="4400" dirty="0"/>
          </a:p>
          <a:p>
            <a:r>
              <a:rPr lang="nl-BE" sz="4400" dirty="0"/>
              <a:t>DATA WORDEN NOG MEEGEDEELD</a:t>
            </a:r>
          </a:p>
          <a:p>
            <a:r>
              <a:rPr lang="nl-BE" sz="4400" dirty="0"/>
              <a:t>Suggesties ouders</a:t>
            </a:r>
          </a:p>
          <a:p>
            <a:endParaRPr lang="nl-BE" sz="4400" dirty="0"/>
          </a:p>
          <a:p>
            <a:endParaRPr lang="nl-BE" sz="4400" dirty="0"/>
          </a:p>
        </p:txBody>
      </p:sp>
    </p:spTree>
    <p:extLst>
      <p:ext uri="{BB962C8B-B14F-4D97-AF65-F5344CB8AC3E}">
        <p14:creationId xmlns:p14="http://schemas.microsoft.com/office/powerpoint/2010/main" val="353374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a:t>Belangrijke pijler: groepsvorming</a:t>
            </a:r>
            <a:endParaRPr/>
          </a:p>
        </p:txBody>
      </p:sp>
      <p:sp>
        <p:nvSpPr>
          <p:cNvPr id="413" name="Google Shape;413;p28"/>
          <p:cNvSpPr txBox="1">
            <a:spLocks noGrp="1"/>
          </p:cNvSpPr>
          <p:nvPr>
            <p:ph type="body" idx="1"/>
          </p:nvPr>
        </p:nvSpPr>
        <p:spPr>
          <a:xfrm>
            <a:off x="1097280" y="1846052"/>
            <a:ext cx="4545639" cy="27918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GB" b="1"/>
              <a:t>SAMEN HELPEN</a:t>
            </a:r>
            <a:endParaRPr/>
          </a:p>
          <a:p>
            <a:pPr marL="0" lvl="0" indent="0" algn="l" rtl="0">
              <a:lnSpc>
                <a:spcPct val="90000"/>
              </a:lnSpc>
              <a:spcBef>
                <a:spcPts val="1400"/>
              </a:spcBef>
              <a:spcAft>
                <a:spcPts val="0"/>
              </a:spcAft>
              <a:buSzPts val="2000"/>
              <a:buNone/>
            </a:pPr>
            <a:r>
              <a:rPr lang="en-GB" b="1"/>
              <a:t>SAMEN SPELEN</a:t>
            </a:r>
            <a:endParaRPr/>
          </a:p>
          <a:p>
            <a:pPr marL="0" lvl="0" indent="0" algn="l" rtl="0">
              <a:lnSpc>
                <a:spcPct val="90000"/>
              </a:lnSpc>
              <a:spcBef>
                <a:spcPts val="1400"/>
              </a:spcBef>
              <a:spcAft>
                <a:spcPts val="0"/>
              </a:spcAft>
              <a:buSzPts val="2000"/>
              <a:buNone/>
            </a:pPr>
            <a:r>
              <a:rPr lang="en-GB" b="1"/>
              <a:t>SAMEN ZINGEN</a:t>
            </a:r>
            <a:endParaRPr b="1"/>
          </a:p>
          <a:p>
            <a:pPr marL="0" lvl="0" indent="0" algn="l" rtl="0">
              <a:lnSpc>
                <a:spcPct val="90000"/>
              </a:lnSpc>
              <a:spcBef>
                <a:spcPts val="1400"/>
              </a:spcBef>
              <a:spcAft>
                <a:spcPts val="0"/>
              </a:spcAft>
              <a:buSzPts val="2000"/>
              <a:buNone/>
            </a:pPr>
            <a:r>
              <a:rPr lang="en-GB" b="1"/>
              <a:t>SAMEN NADENKEN</a:t>
            </a:r>
            <a:endParaRPr/>
          </a:p>
          <a:p>
            <a:pPr marL="0" lvl="0" indent="0" algn="l" rtl="0">
              <a:lnSpc>
                <a:spcPct val="90000"/>
              </a:lnSpc>
              <a:spcBef>
                <a:spcPts val="1400"/>
              </a:spcBef>
              <a:spcAft>
                <a:spcPts val="0"/>
              </a:spcAft>
              <a:buSzPts val="2000"/>
              <a:buNone/>
            </a:pPr>
            <a:endParaRPr/>
          </a:p>
        </p:txBody>
      </p:sp>
      <p:pic>
        <p:nvPicPr>
          <p:cNvPr id="414" name="Google Shape;414;p28"/>
          <p:cNvPicPr preferRelativeResize="0"/>
          <p:nvPr/>
        </p:nvPicPr>
        <p:blipFill rotWithShape="1">
          <a:blip r:embed="rId3">
            <a:alphaModFix/>
          </a:blip>
          <a:srcRect/>
          <a:stretch/>
        </p:blipFill>
        <p:spPr>
          <a:xfrm>
            <a:off x="8313659" y="2443564"/>
            <a:ext cx="3318168" cy="2562565"/>
          </a:xfrm>
          <a:prstGeom prst="rect">
            <a:avLst/>
          </a:prstGeom>
          <a:noFill/>
          <a:ln>
            <a:noFill/>
          </a:ln>
        </p:spPr>
      </p:pic>
      <p:pic>
        <p:nvPicPr>
          <p:cNvPr id="415" name="Google Shape;415;p28"/>
          <p:cNvPicPr preferRelativeResize="0"/>
          <p:nvPr/>
        </p:nvPicPr>
        <p:blipFill rotWithShape="1">
          <a:blip r:embed="rId4">
            <a:alphaModFix/>
          </a:blip>
          <a:srcRect/>
          <a:stretch/>
        </p:blipFill>
        <p:spPr>
          <a:xfrm>
            <a:off x="4210374" y="4395924"/>
            <a:ext cx="2484515" cy="1789762"/>
          </a:xfrm>
          <a:prstGeom prst="rect">
            <a:avLst/>
          </a:prstGeom>
          <a:noFill/>
          <a:ln>
            <a:noFill/>
          </a:ln>
        </p:spPr>
      </p:pic>
      <p:sp>
        <p:nvSpPr>
          <p:cNvPr id="416" name="Google Shape;416;p28"/>
          <p:cNvSpPr/>
          <p:nvPr/>
        </p:nvSpPr>
        <p:spPr>
          <a:xfrm>
            <a:off x="3295135" y="1860950"/>
            <a:ext cx="4843849" cy="2534974"/>
          </a:xfrm>
          <a:prstGeom prst="irregularSeal2">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Één groep → aanwezigheid is daarom belangrijk.</a:t>
            </a:r>
            <a:endParaRPr/>
          </a:p>
        </p:txBody>
      </p:sp>
      <p:sp>
        <p:nvSpPr>
          <p:cNvPr id="417" name="Google Shape;417;p28"/>
          <p:cNvSpPr/>
          <p:nvPr/>
        </p:nvSpPr>
        <p:spPr>
          <a:xfrm>
            <a:off x="111967" y="4254758"/>
            <a:ext cx="3993502" cy="1930927"/>
          </a:xfrm>
          <a:prstGeom prst="irregularSeal2">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Laat ons telkens weten als je niet kan komen!</a:t>
            </a:r>
            <a:endParaRPr/>
          </a:p>
        </p:txBody>
      </p:sp>
      <p:sp>
        <p:nvSpPr>
          <p:cNvPr id="418" name="Google Shape;418;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7576272-C6C6-D9C5-A7E0-AF84B9B3E1CB}"/>
              </a:ext>
            </a:extLst>
          </p:cNvPr>
          <p:cNvPicPr>
            <a:picLocks noChangeAspect="1"/>
          </p:cNvPicPr>
          <p:nvPr/>
        </p:nvPicPr>
        <p:blipFill>
          <a:blip r:embed="rId2"/>
          <a:stretch>
            <a:fillRect/>
          </a:stretch>
        </p:blipFill>
        <p:spPr>
          <a:xfrm>
            <a:off x="8904518" y="-9677"/>
            <a:ext cx="3433491" cy="2286073"/>
          </a:xfrm>
          <a:prstGeom prst="rect">
            <a:avLst/>
          </a:prstGeom>
        </p:spPr>
      </p:pic>
      <p:sp>
        <p:nvSpPr>
          <p:cNvPr id="4" name="Tijdelijke aanduiding voor tekst 3">
            <a:extLst>
              <a:ext uri="{FF2B5EF4-FFF2-40B4-BE49-F238E27FC236}">
                <a16:creationId xmlns:a16="http://schemas.microsoft.com/office/drawing/2014/main" id="{261A56EE-EF62-D535-D2D9-8C4C5933EE2C}"/>
              </a:ext>
            </a:extLst>
          </p:cNvPr>
          <p:cNvSpPr>
            <a:spLocks noGrp="1"/>
          </p:cNvSpPr>
          <p:nvPr>
            <p:ph type="body" idx="2"/>
          </p:nvPr>
        </p:nvSpPr>
        <p:spPr/>
        <p:txBody>
          <a:bodyPr/>
          <a:lstStyle/>
          <a:p>
            <a:pPr marL="0" indent="0">
              <a:spcBef>
                <a:spcPts val="0"/>
              </a:spcBef>
              <a:buSzPts val="2000"/>
              <a:buNone/>
            </a:pPr>
            <a:r>
              <a:rPr lang="nl-BE" dirty="0"/>
              <a:t> </a:t>
            </a:r>
          </a:p>
          <a:p>
            <a:pPr marL="0" indent="0">
              <a:spcBef>
                <a:spcPts val="0"/>
              </a:spcBef>
              <a:buSzPts val="2000"/>
              <a:buNone/>
            </a:pPr>
            <a:endParaRPr lang="nl-BE" dirty="0"/>
          </a:p>
          <a:p>
            <a:pPr marL="91440" indent="-127000">
              <a:spcBef>
                <a:spcPts val="0"/>
              </a:spcBef>
              <a:buSzPts val="2000"/>
              <a:buFont typeface="Courier New"/>
              <a:buChar char="o"/>
            </a:pPr>
            <a:r>
              <a:rPr lang="nl-BE" dirty="0"/>
              <a:t>enkele vormelingen: actieve rol in de viering van zondag 14/09/25 </a:t>
            </a:r>
          </a:p>
          <a:p>
            <a:pPr marL="91440" indent="-127000">
              <a:spcBef>
                <a:spcPts val="0"/>
              </a:spcBef>
              <a:buSzPts val="2000"/>
              <a:buFont typeface="Courier New"/>
              <a:buChar char="o"/>
            </a:pPr>
            <a:endParaRPr lang="nl-BE" dirty="0"/>
          </a:p>
          <a:p>
            <a:pPr marL="91440" lvl="0" indent="-127000" algn="l" rtl="0">
              <a:lnSpc>
                <a:spcPct val="90000"/>
              </a:lnSpc>
              <a:spcBef>
                <a:spcPts val="0"/>
              </a:spcBef>
              <a:spcAft>
                <a:spcPts val="0"/>
              </a:spcAft>
              <a:buSzPts val="2000"/>
              <a:buFont typeface="Courier New"/>
              <a:buChar char="o"/>
            </a:pPr>
            <a:r>
              <a:rPr lang="nl-BE" dirty="0"/>
              <a:t> 4 ouders voor catechesemoment van startmoment 20/09/25</a:t>
            </a:r>
          </a:p>
          <a:p>
            <a:pPr marL="91440" lvl="0" indent="-127000" algn="l" rtl="0">
              <a:lnSpc>
                <a:spcPct val="90000"/>
              </a:lnSpc>
              <a:spcBef>
                <a:spcPts val="0"/>
              </a:spcBef>
              <a:spcAft>
                <a:spcPts val="0"/>
              </a:spcAft>
              <a:buSzPts val="2000"/>
              <a:buFont typeface="Courier New"/>
              <a:buChar char="o"/>
            </a:pPr>
            <a:endParaRPr lang="nl-BE" dirty="0"/>
          </a:p>
          <a:p>
            <a:pPr marL="91440" lvl="0" indent="-127000" algn="l" rtl="0">
              <a:lnSpc>
                <a:spcPct val="90000"/>
              </a:lnSpc>
              <a:spcBef>
                <a:spcPts val="0"/>
              </a:spcBef>
              <a:spcAft>
                <a:spcPts val="0"/>
              </a:spcAft>
              <a:buSzPts val="2000"/>
              <a:buFont typeface="Courier New"/>
              <a:buChar char="o"/>
            </a:pPr>
            <a:r>
              <a:rPr lang="nl-BE" dirty="0"/>
              <a:t>Pastoor komt na vieringen</a:t>
            </a:r>
          </a:p>
          <a:p>
            <a:pPr marL="91440" lvl="0" indent="-127000" algn="l" rtl="0">
              <a:lnSpc>
                <a:spcPct val="90000"/>
              </a:lnSpc>
              <a:spcBef>
                <a:spcPts val="1400"/>
              </a:spcBef>
              <a:spcAft>
                <a:spcPts val="0"/>
              </a:spcAft>
              <a:buSzPts val="2000"/>
              <a:buFont typeface="Courier New"/>
              <a:buChar char="o"/>
            </a:pPr>
            <a:endParaRPr lang="nl-BE" dirty="0"/>
          </a:p>
          <a:p>
            <a:endParaRPr lang="nl-BE" dirty="0"/>
          </a:p>
        </p:txBody>
      </p:sp>
      <p:sp>
        <p:nvSpPr>
          <p:cNvPr id="3" name="Tijdelijke aanduiding voor tekst 2">
            <a:extLst>
              <a:ext uri="{FF2B5EF4-FFF2-40B4-BE49-F238E27FC236}">
                <a16:creationId xmlns:a16="http://schemas.microsoft.com/office/drawing/2014/main" id="{EE8F1F85-1AFE-E939-FDE0-876341F40F03}"/>
              </a:ext>
            </a:extLst>
          </p:cNvPr>
          <p:cNvSpPr>
            <a:spLocks noGrp="1"/>
          </p:cNvSpPr>
          <p:nvPr>
            <p:ph type="body" idx="1"/>
          </p:nvPr>
        </p:nvSpPr>
        <p:spPr/>
        <p:txBody>
          <a:bodyPr/>
          <a:lstStyle/>
          <a:p>
            <a:endParaRPr lang="nl-BE" dirty="0"/>
          </a:p>
        </p:txBody>
      </p:sp>
      <p:sp>
        <p:nvSpPr>
          <p:cNvPr id="2" name="Titel 1">
            <a:extLst>
              <a:ext uri="{FF2B5EF4-FFF2-40B4-BE49-F238E27FC236}">
                <a16:creationId xmlns:a16="http://schemas.microsoft.com/office/drawing/2014/main" id="{2FC212DB-10A9-3C70-EF9E-866DD8B918DA}"/>
              </a:ext>
            </a:extLst>
          </p:cNvPr>
          <p:cNvSpPr>
            <a:spLocks noGrp="1"/>
          </p:cNvSpPr>
          <p:nvPr>
            <p:ph type="title"/>
          </p:nvPr>
        </p:nvSpPr>
        <p:spPr/>
        <p:txBody>
          <a:bodyPr/>
          <a:lstStyle/>
          <a:p>
            <a:r>
              <a:rPr lang="nl-BE" dirty="0"/>
              <a:t>15 minuten pauze en invullen van engagementen</a:t>
            </a:r>
          </a:p>
        </p:txBody>
      </p:sp>
      <p:pic>
        <p:nvPicPr>
          <p:cNvPr id="9" name="Afbeelding 8">
            <a:extLst>
              <a:ext uri="{FF2B5EF4-FFF2-40B4-BE49-F238E27FC236}">
                <a16:creationId xmlns:a16="http://schemas.microsoft.com/office/drawing/2014/main" id="{C4962F21-1B16-F115-31BB-661F676641E0}"/>
              </a:ext>
            </a:extLst>
          </p:cNvPr>
          <p:cNvPicPr>
            <a:picLocks noChangeAspect="1"/>
          </p:cNvPicPr>
          <p:nvPr/>
        </p:nvPicPr>
        <p:blipFill>
          <a:blip r:embed="rId3"/>
          <a:stretch>
            <a:fillRect/>
          </a:stretch>
        </p:blipFill>
        <p:spPr>
          <a:xfrm>
            <a:off x="1811179" y="2504661"/>
            <a:ext cx="3476438" cy="2410767"/>
          </a:xfrm>
          <a:prstGeom prst="rect">
            <a:avLst/>
          </a:prstGeom>
        </p:spPr>
      </p:pic>
      <p:sp>
        <p:nvSpPr>
          <p:cNvPr id="5" name="Tijdelijke aanduiding voor dianummer 4">
            <a:extLst>
              <a:ext uri="{FF2B5EF4-FFF2-40B4-BE49-F238E27FC236}">
                <a16:creationId xmlns:a16="http://schemas.microsoft.com/office/drawing/2014/main" id="{92160CE8-0FF4-E48B-7356-B950AA8C34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29</a:t>
            </a:fld>
            <a:endParaRPr lang="en-GB"/>
          </a:p>
        </p:txBody>
      </p:sp>
    </p:spTree>
    <p:extLst>
      <p:ext uri="{BB962C8B-B14F-4D97-AF65-F5344CB8AC3E}">
        <p14:creationId xmlns:p14="http://schemas.microsoft.com/office/powerpoint/2010/main" val="335895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FF12A-88E4-DD4B-33DF-B5CC5DDCA403}"/>
              </a:ext>
            </a:extLst>
          </p:cNvPr>
          <p:cNvSpPr>
            <a:spLocks noGrp="1"/>
          </p:cNvSpPr>
          <p:nvPr>
            <p:ph type="title"/>
          </p:nvPr>
        </p:nvSpPr>
        <p:spPr/>
        <p:txBody>
          <a:bodyPr/>
          <a:lstStyle/>
          <a:p>
            <a:pPr algn="ctr"/>
            <a:r>
              <a:rPr lang="nl-BE" dirty="0">
                <a:solidFill>
                  <a:schemeClr val="tx1"/>
                </a:solidFill>
              </a:rPr>
              <a:t>Kennismaking</a:t>
            </a:r>
          </a:p>
        </p:txBody>
      </p:sp>
      <p:pic>
        <p:nvPicPr>
          <p:cNvPr id="4" name="Google Shape;127;p3">
            <a:extLst>
              <a:ext uri="{FF2B5EF4-FFF2-40B4-BE49-F238E27FC236}">
                <a16:creationId xmlns:a16="http://schemas.microsoft.com/office/drawing/2014/main" id="{1C7A404B-3348-191C-284A-71C5EFFE8313}"/>
              </a:ext>
            </a:extLst>
          </p:cNvPr>
          <p:cNvPicPr preferRelativeResize="0">
            <a:picLocks noGrp="1"/>
          </p:cNvPicPr>
          <p:nvPr>
            <p:ph idx="1"/>
          </p:nvPr>
        </p:nvPicPr>
        <p:blipFill rotWithShape="1">
          <a:blip r:embed="rId2">
            <a:alphaModFix/>
          </a:blip>
          <a:srcRect/>
          <a:stretch/>
        </p:blipFill>
        <p:spPr>
          <a:xfrm>
            <a:off x="3126658" y="2202426"/>
            <a:ext cx="5525729" cy="3342968"/>
          </a:xfrm>
          <a:prstGeom prst="rect">
            <a:avLst/>
          </a:prstGeom>
          <a:noFill/>
          <a:ln>
            <a:noFill/>
          </a:ln>
        </p:spPr>
      </p:pic>
    </p:spTree>
    <p:extLst>
      <p:ext uri="{BB962C8B-B14F-4D97-AF65-F5344CB8AC3E}">
        <p14:creationId xmlns:p14="http://schemas.microsoft.com/office/powerpoint/2010/main" val="3851390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dirty="0" err="1">
                <a:solidFill>
                  <a:schemeClr val="tx1"/>
                </a:solidFill>
              </a:rPr>
              <a:t>Praktisch</a:t>
            </a:r>
            <a:r>
              <a:rPr lang="en-GB" dirty="0">
                <a:solidFill>
                  <a:schemeClr val="tx1"/>
                </a:solidFill>
              </a:rPr>
              <a:t> </a:t>
            </a:r>
            <a:r>
              <a:rPr lang="en-GB" dirty="0" err="1">
                <a:solidFill>
                  <a:schemeClr val="tx1"/>
                </a:solidFill>
              </a:rPr>
              <a:t>vandaag</a:t>
            </a:r>
            <a:endParaRPr dirty="0">
              <a:solidFill>
                <a:schemeClr val="tx1"/>
              </a:solidFill>
            </a:endParaRPr>
          </a:p>
        </p:txBody>
      </p:sp>
      <p:sp>
        <p:nvSpPr>
          <p:cNvPr id="483" name="Google Shape;483;p35"/>
          <p:cNvSpPr txBox="1">
            <a:spLocks noGrp="1"/>
          </p:cNvSpPr>
          <p:nvPr>
            <p:ph type="body" idx="1"/>
          </p:nvPr>
        </p:nvSpPr>
        <p:spPr>
          <a:xfrm>
            <a:off x="1097279" y="1845734"/>
            <a:ext cx="10902563" cy="4555066"/>
          </a:xfrm>
          <a:prstGeom prst="rect">
            <a:avLst/>
          </a:prstGeom>
          <a:noFill/>
          <a:ln>
            <a:noFill/>
          </a:ln>
        </p:spPr>
        <p:txBody>
          <a:bodyPr spcFirstLastPara="1" wrap="square" lIns="0" tIns="45700" rIns="0" bIns="45700" anchor="t" anchorCtr="0">
            <a:normAutofit/>
          </a:bodyPr>
          <a:lstStyle/>
          <a:p>
            <a:pPr marL="91440" indent="-127000">
              <a:spcBef>
                <a:spcPts val="0"/>
              </a:spcBef>
              <a:buSzPts val="2000"/>
              <a:buFont typeface="Courier New"/>
              <a:buChar char="o"/>
            </a:pPr>
            <a:r>
              <a:rPr lang="en-GB" dirty="0"/>
              <a:t>  </a:t>
            </a:r>
            <a:r>
              <a:rPr lang="en-GB" dirty="0">
                <a:solidFill>
                  <a:schemeClr val="tx1"/>
                </a:solidFill>
              </a:rPr>
              <a:t>8 </a:t>
            </a:r>
            <a:r>
              <a:rPr lang="en-GB" dirty="0" err="1">
                <a:solidFill>
                  <a:schemeClr val="tx1"/>
                </a:solidFill>
              </a:rPr>
              <a:t>vormelingen</a:t>
            </a:r>
            <a:r>
              <a:rPr lang="en-GB" dirty="0">
                <a:solidFill>
                  <a:schemeClr val="tx1"/>
                </a:solidFill>
              </a:rPr>
              <a:t>: </a:t>
            </a:r>
            <a:r>
              <a:rPr lang="en-GB" dirty="0" err="1">
                <a:solidFill>
                  <a:schemeClr val="tx1"/>
                </a:solidFill>
              </a:rPr>
              <a:t>actieve</a:t>
            </a:r>
            <a:r>
              <a:rPr lang="en-GB" dirty="0">
                <a:solidFill>
                  <a:schemeClr val="tx1"/>
                </a:solidFill>
              </a:rPr>
              <a:t> </a:t>
            </a:r>
            <a:r>
              <a:rPr lang="en-GB" dirty="0" err="1">
                <a:solidFill>
                  <a:schemeClr val="tx1"/>
                </a:solidFill>
              </a:rPr>
              <a:t>rol</a:t>
            </a:r>
            <a:r>
              <a:rPr lang="en-GB" dirty="0">
                <a:solidFill>
                  <a:schemeClr val="tx1"/>
                </a:solidFill>
              </a:rPr>
              <a:t> in de </a:t>
            </a:r>
            <a:r>
              <a:rPr lang="en-GB" dirty="0" err="1">
                <a:solidFill>
                  <a:schemeClr val="tx1"/>
                </a:solidFill>
              </a:rPr>
              <a:t>viering</a:t>
            </a:r>
            <a:r>
              <a:rPr lang="en-GB" dirty="0">
                <a:solidFill>
                  <a:schemeClr val="tx1"/>
                </a:solidFill>
              </a:rPr>
              <a:t> van </a:t>
            </a:r>
            <a:r>
              <a:rPr lang="en-GB" dirty="0" err="1">
                <a:solidFill>
                  <a:schemeClr val="tx1"/>
                </a:solidFill>
              </a:rPr>
              <a:t>zondag</a:t>
            </a:r>
            <a:r>
              <a:rPr lang="en-GB" dirty="0">
                <a:solidFill>
                  <a:schemeClr val="tx1"/>
                </a:solidFill>
              </a:rPr>
              <a:t> 14/09/25 : </a:t>
            </a:r>
            <a:r>
              <a:rPr lang="en-GB" dirty="0" err="1">
                <a:solidFill>
                  <a:schemeClr val="tx1"/>
                </a:solidFill>
              </a:rPr>
              <a:t>iets</a:t>
            </a:r>
            <a:r>
              <a:rPr lang="en-GB" dirty="0">
                <a:solidFill>
                  <a:schemeClr val="tx1"/>
                </a:solidFill>
              </a:rPr>
              <a:t> </a:t>
            </a:r>
            <a:r>
              <a:rPr lang="en-GB" dirty="0" err="1">
                <a:solidFill>
                  <a:schemeClr val="tx1"/>
                </a:solidFill>
              </a:rPr>
              <a:t>lezen</a:t>
            </a:r>
            <a:r>
              <a:rPr lang="en-GB" dirty="0">
                <a:solidFill>
                  <a:schemeClr val="tx1"/>
                </a:solidFill>
              </a:rPr>
              <a:t>, </a:t>
            </a:r>
            <a:r>
              <a:rPr lang="en-GB" dirty="0" err="1">
                <a:solidFill>
                  <a:schemeClr val="tx1"/>
                </a:solidFill>
              </a:rPr>
              <a:t>aanbrengen</a:t>
            </a:r>
            <a:endParaRPr lang="en-GB" dirty="0">
              <a:solidFill>
                <a:schemeClr val="tx1"/>
              </a:solidFill>
            </a:endParaRPr>
          </a:p>
          <a:p>
            <a:pPr marL="91440" lvl="0" indent="-127000" algn="l" rtl="0">
              <a:lnSpc>
                <a:spcPct val="90000"/>
              </a:lnSpc>
              <a:spcBef>
                <a:spcPts val="0"/>
              </a:spcBef>
              <a:spcAft>
                <a:spcPts val="0"/>
              </a:spcAft>
              <a:buSzPts val="2000"/>
              <a:buFont typeface="Courier New"/>
              <a:buChar char="o"/>
            </a:pPr>
            <a:endParaRPr lang="en-GB" dirty="0">
              <a:solidFill>
                <a:schemeClr val="tx1"/>
              </a:solidFill>
            </a:endParaRPr>
          </a:p>
          <a:p>
            <a:pPr marL="91440" lvl="0" indent="-127000" algn="l" rtl="0">
              <a:lnSpc>
                <a:spcPct val="90000"/>
              </a:lnSpc>
              <a:spcBef>
                <a:spcPts val="0"/>
              </a:spcBef>
              <a:spcAft>
                <a:spcPts val="0"/>
              </a:spcAft>
              <a:buSzPts val="2000"/>
              <a:buFont typeface="Courier New"/>
              <a:buChar char="o"/>
            </a:pPr>
            <a:r>
              <a:rPr lang="en-GB" dirty="0">
                <a:solidFill>
                  <a:schemeClr val="tx1"/>
                </a:solidFill>
              </a:rPr>
              <a:t>6 </a:t>
            </a:r>
            <a:r>
              <a:rPr lang="en-GB" dirty="0" err="1">
                <a:solidFill>
                  <a:schemeClr val="tx1"/>
                </a:solidFill>
              </a:rPr>
              <a:t>ouders</a:t>
            </a:r>
            <a:r>
              <a:rPr lang="en-GB" dirty="0">
                <a:solidFill>
                  <a:schemeClr val="tx1"/>
                </a:solidFill>
              </a:rPr>
              <a:t> voor </a:t>
            </a:r>
            <a:r>
              <a:rPr lang="en-GB" dirty="0" err="1">
                <a:solidFill>
                  <a:schemeClr val="tx1"/>
                </a:solidFill>
              </a:rPr>
              <a:t>catechesemoment</a:t>
            </a:r>
            <a:r>
              <a:rPr lang="en-GB" dirty="0">
                <a:solidFill>
                  <a:schemeClr val="tx1"/>
                </a:solidFill>
              </a:rPr>
              <a:t> van </a:t>
            </a:r>
            <a:r>
              <a:rPr lang="en-GB" dirty="0" err="1">
                <a:solidFill>
                  <a:schemeClr val="tx1"/>
                </a:solidFill>
              </a:rPr>
              <a:t>zaterdag</a:t>
            </a:r>
            <a:r>
              <a:rPr lang="en-GB" dirty="0">
                <a:solidFill>
                  <a:schemeClr val="tx1"/>
                </a:solidFill>
              </a:rPr>
              <a:t> 20/09/25 </a:t>
            </a:r>
          </a:p>
          <a:p>
            <a:pPr marL="91440" lvl="0" indent="-127000" algn="l" rtl="0">
              <a:lnSpc>
                <a:spcPct val="90000"/>
              </a:lnSpc>
              <a:spcBef>
                <a:spcPts val="1400"/>
              </a:spcBef>
              <a:spcAft>
                <a:spcPts val="0"/>
              </a:spcAft>
              <a:buSzPts val="2000"/>
              <a:buFont typeface="Courier New"/>
              <a:buChar char="o"/>
            </a:pPr>
            <a:r>
              <a:rPr lang="nl-BE" dirty="0">
                <a:solidFill>
                  <a:schemeClr val="tx1"/>
                </a:solidFill>
              </a:rPr>
              <a:t>Godly </a:t>
            </a:r>
            <a:r>
              <a:rPr lang="nl-BE" dirty="0" err="1">
                <a:solidFill>
                  <a:schemeClr val="tx1"/>
                </a:solidFill>
              </a:rPr>
              <a:t>play</a:t>
            </a:r>
            <a:r>
              <a:rPr lang="nl-BE" dirty="0">
                <a:solidFill>
                  <a:schemeClr val="tx1"/>
                </a:solidFill>
              </a:rPr>
              <a:t>: aanwezigheid</a:t>
            </a:r>
            <a:endParaRPr dirty="0">
              <a:solidFill>
                <a:schemeClr val="tx1"/>
              </a:solidFill>
            </a:endParaRPr>
          </a:p>
          <a:p>
            <a:pPr marL="91440" lvl="0" indent="-127000" algn="l" rtl="0">
              <a:lnSpc>
                <a:spcPct val="90000"/>
              </a:lnSpc>
              <a:spcBef>
                <a:spcPts val="1400"/>
              </a:spcBef>
              <a:spcAft>
                <a:spcPts val="0"/>
              </a:spcAft>
              <a:buSzPts val="2000"/>
              <a:buFont typeface="Courier New"/>
              <a:buChar char="o"/>
            </a:pPr>
            <a:r>
              <a:rPr lang="en-GB" dirty="0">
                <a:solidFill>
                  <a:schemeClr val="tx1"/>
                </a:solidFill>
              </a:rPr>
              <a:t> de taken in de </a:t>
            </a:r>
            <a:r>
              <a:rPr lang="en-GB" dirty="0" err="1">
                <a:solidFill>
                  <a:schemeClr val="tx1"/>
                </a:solidFill>
              </a:rPr>
              <a:t>toekomst</a:t>
            </a:r>
            <a:r>
              <a:rPr lang="en-GB" dirty="0">
                <a:solidFill>
                  <a:schemeClr val="tx1"/>
                </a:solidFill>
              </a:rPr>
              <a:t>: steeds </a:t>
            </a:r>
            <a:r>
              <a:rPr lang="en-GB" dirty="0" err="1">
                <a:solidFill>
                  <a:schemeClr val="tx1"/>
                </a:solidFill>
              </a:rPr>
              <a:t>oproep</a:t>
            </a:r>
            <a:r>
              <a:rPr lang="en-GB" dirty="0">
                <a:solidFill>
                  <a:schemeClr val="tx1"/>
                </a:solidFill>
              </a:rPr>
              <a:t> via mail</a:t>
            </a:r>
            <a:endParaRPr dirty="0">
              <a:solidFill>
                <a:schemeClr val="tx1"/>
              </a:solidFill>
            </a:endParaRPr>
          </a:p>
          <a:p>
            <a:pPr marL="91440" lvl="0" indent="-127000" algn="l" rtl="0">
              <a:lnSpc>
                <a:spcPct val="90000"/>
              </a:lnSpc>
              <a:spcBef>
                <a:spcPts val="1400"/>
              </a:spcBef>
              <a:spcAft>
                <a:spcPts val="0"/>
              </a:spcAft>
              <a:buSzPts val="2000"/>
              <a:buFont typeface="Courier New"/>
              <a:buChar char="o"/>
            </a:pPr>
            <a:r>
              <a:rPr lang="en-GB" dirty="0">
                <a:solidFill>
                  <a:schemeClr val="tx1"/>
                </a:solidFill>
              </a:rPr>
              <a:t> </a:t>
            </a:r>
            <a:r>
              <a:rPr lang="en-GB" dirty="0" err="1">
                <a:solidFill>
                  <a:schemeClr val="tx1"/>
                </a:solidFill>
              </a:rPr>
              <a:t>enkele</a:t>
            </a:r>
            <a:r>
              <a:rPr lang="en-GB" dirty="0">
                <a:solidFill>
                  <a:schemeClr val="tx1"/>
                </a:solidFill>
              </a:rPr>
              <a:t> </a:t>
            </a:r>
            <a:r>
              <a:rPr lang="en-GB" dirty="0" err="1">
                <a:solidFill>
                  <a:schemeClr val="tx1"/>
                </a:solidFill>
              </a:rPr>
              <a:t>ouders</a:t>
            </a:r>
            <a:r>
              <a:rPr lang="en-GB" dirty="0">
                <a:solidFill>
                  <a:schemeClr val="tx1"/>
                </a:solidFill>
              </a:rPr>
              <a:t> </a:t>
            </a:r>
            <a:r>
              <a:rPr lang="en-GB" dirty="0" err="1">
                <a:solidFill>
                  <a:schemeClr val="tx1"/>
                </a:solidFill>
              </a:rPr>
              <a:t>Broederlijk</a:t>
            </a:r>
            <a:r>
              <a:rPr lang="en-GB" dirty="0">
                <a:solidFill>
                  <a:schemeClr val="tx1"/>
                </a:solidFill>
              </a:rPr>
              <a:t> </a:t>
            </a:r>
            <a:r>
              <a:rPr lang="en-GB" dirty="0" err="1">
                <a:solidFill>
                  <a:schemeClr val="tx1"/>
                </a:solidFill>
              </a:rPr>
              <a:t>Delen</a:t>
            </a:r>
            <a:r>
              <a:rPr lang="en-GB" dirty="0">
                <a:solidFill>
                  <a:schemeClr val="tx1"/>
                </a:solidFill>
              </a:rPr>
              <a:t>: </a:t>
            </a:r>
            <a:r>
              <a:rPr lang="en-GB" dirty="0" err="1">
                <a:solidFill>
                  <a:schemeClr val="tx1"/>
                </a:solidFill>
              </a:rPr>
              <a:t>schrijf</a:t>
            </a:r>
            <a:r>
              <a:rPr lang="en-GB" dirty="0">
                <a:solidFill>
                  <a:schemeClr val="tx1"/>
                </a:solidFill>
              </a:rPr>
              <a:t>  15 </a:t>
            </a:r>
            <a:r>
              <a:rPr lang="en-GB" dirty="0" err="1">
                <a:solidFill>
                  <a:schemeClr val="tx1"/>
                </a:solidFill>
              </a:rPr>
              <a:t>maart</a:t>
            </a:r>
            <a:r>
              <a:rPr lang="en-GB" dirty="0">
                <a:solidFill>
                  <a:schemeClr val="tx1"/>
                </a:solidFill>
              </a:rPr>
              <a:t> 2026  in je agenda</a:t>
            </a:r>
            <a:endParaRPr dirty="0">
              <a:solidFill>
                <a:schemeClr val="tx1"/>
              </a:solidFill>
            </a:endParaRPr>
          </a:p>
          <a:p>
            <a:pPr marL="91440" lvl="0" indent="-127000" algn="l" rtl="0">
              <a:lnSpc>
                <a:spcPct val="90000"/>
              </a:lnSpc>
              <a:spcBef>
                <a:spcPts val="1400"/>
              </a:spcBef>
              <a:spcAft>
                <a:spcPts val="0"/>
              </a:spcAft>
              <a:buSzPts val="2000"/>
              <a:buFont typeface="Courier New"/>
              <a:buChar char="o"/>
            </a:pPr>
            <a:r>
              <a:rPr lang="en-GB" dirty="0">
                <a:solidFill>
                  <a:schemeClr val="tx1"/>
                </a:solidFill>
                <a:highlight>
                  <a:srgbClr val="FFFF00"/>
                </a:highlight>
              </a:rPr>
              <a:t> </a:t>
            </a:r>
            <a:r>
              <a:rPr lang="nl-BE" dirty="0">
                <a:solidFill>
                  <a:schemeClr val="tx1"/>
                </a:solidFill>
                <a:highlight>
                  <a:srgbClr val="FFFF00"/>
                </a:highlight>
              </a:rPr>
              <a:t>dag van de vormeling:  Bierbeek (28 maart)</a:t>
            </a:r>
            <a:endParaRPr dirty="0">
              <a:solidFill>
                <a:schemeClr val="tx1"/>
              </a:solidFill>
              <a:highlight>
                <a:srgbClr val="FFFF00"/>
              </a:highlight>
            </a:endParaRPr>
          </a:p>
          <a:p>
            <a:pPr marL="91440" lvl="0" indent="-127000" algn="l" rtl="0">
              <a:lnSpc>
                <a:spcPct val="90000"/>
              </a:lnSpc>
              <a:spcBef>
                <a:spcPts val="1400"/>
              </a:spcBef>
              <a:spcAft>
                <a:spcPts val="0"/>
              </a:spcAft>
              <a:buSzPts val="2000"/>
              <a:buFont typeface="Courier New"/>
              <a:buChar char="o"/>
            </a:pPr>
            <a:r>
              <a:rPr lang="en-GB" dirty="0">
                <a:solidFill>
                  <a:schemeClr val="tx1"/>
                </a:solidFill>
              </a:rPr>
              <a:t> </a:t>
            </a:r>
            <a:r>
              <a:rPr lang="en-GB" dirty="0" err="1">
                <a:solidFill>
                  <a:schemeClr val="tx1"/>
                </a:solidFill>
              </a:rPr>
              <a:t>Jullie</a:t>
            </a:r>
            <a:r>
              <a:rPr lang="en-GB" dirty="0">
                <a:solidFill>
                  <a:schemeClr val="tx1"/>
                </a:solidFill>
              </a:rPr>
              <a:t> </a:t>
            </a:r>
            <a:r>
              <a:rPr lang="en-GB" dirty="0" err="1">
                <a:solidFill>
                  <a:schemeClr val="tx1"/>
                </a:solidFill>
              </a:rPr>
              <a:t>mogen</a:t>
            </a:r>
            <a:r>
              <a:rPr lang="en-GB" dirty="0">
                <a:solidFill>
                  <a:schemeClr val="tx1"/>
                </a:solidFill>
              </a:rPr>
              <a:t> </a:t>
            </a:r>
            <a:r>
              <a:rPr lang="en-GB" dirty="0" err="1">
                <a:solidFill>
                  <a:schemeClr val="tx1"/>
                </a:solidFill>
              </a:rPr>
              <a:t>ook</a:t>
            </a:r>
            <a:r>
              <a:rPr lang="en-GB" dirty="0">
                <a:solidFill>
                  <a:schemeClr val="tx1"/>
                </a:solidFill>
              </a:rPr>
              <a:t> </a:t>
            </a:r>
            <a:r>
              <a:rPr lang="en-GB" dirty="0" err="1">
                <a:solidFill>
                  <a:schemeClr val="tx1"/>
                </a:solidFill>
              </a:rPr>
              <a:t>zelf</a:t>
            </a:r>
            <a:r>
              <a:rPr lang="en-GB" dirty="0">
                <a:solidFill>
                  <a:schemeClr val="tx1"/>
                </a:solidFill>
              </a:rPr>
              <a:t> </a:t>
            </a:r>
            <a:r>
              <a:rPr lang="en-GB" dirty="0" err="1">
                <a:solidFill>
                  <a:schemeClr val="tx1"/>
                </a:solidFill>
              </a:rPr>
              <a:t>initiatieven</a:t>
            </a:r>
            <a:r>
              <a:rPr lang="en-GB" dirty="0">
                <a:solidFill>
                  <a:schemeClr val="tx1"/>
                </a:solidFill>
              </a:rPr>
              <a:t> </a:t>
            </a:r>
            <a:r>
              <a:rPr lang="en-GB" dirty="0" err="1">
                <a:solidFill>
                  <a:schemeClr val="tx1"/>
                </a:solidFill>
              </a:rPr>
              <a:t>nemen</a:t>
            </a:r>
            <a:r>
              <a:rPr lang="en-GB" dirty="0">
                <a:solidFill>
                  <a:schemeClr val="tx1"/>
                </a:solidFill>
              </a:rPr>
              <a:t>: </a:t>
            </a:r>
            <a:r>
              <a:rPr lang="en-GB" dirty="0" err="1">
                <a:solidFill>
                  <a:schemeClr val="tx1"/>
                </a:solidFill>
              </a:rPr>
              <a:t>graag</a:t>
            </a:r>
            <a:r>
              <a:rPr lang="en-GB" dirty="0">
                <a:solidFill>
                  <a:schemeClr val="tx1"/>
                </a:solidFill>
              </a:rPr>
              <a:t> op document </a:t>
            </a:r>
            <a:r>
              <a:rPr lang="en-GB" dirty="0" err="1">
                <a:solidFill>
                  <a:schemeClr val="tx1"/>
                </a:solidFill>
              </a:rPr>
              <a:t>nieuwe</a:t>
            </a:r>
            <a:r>
              <a:rPr lang="en-GB" dirty="0">
                <a:solidFill>
                  <a:schemeClr val="tx1"/>
                </a:solidFill>
              </a:rPr>
              <a:t> </a:t>
            </a:r>
            <a:r>
              <a:rPr lang="en-GB" dirty="0" err="1">
                <a:solidFill>
                  <a:schemeClr val="tx1"/>
                </a:solidFill>
              </a:rPr>
              <a:t>ideeën</a:t>
            </a:r>
            <a:endParaRPr dirty="0">
              <a:solidFill>
                <a:schemeClr val="tx1"/>
              </a:solidFill>
            </a:endParaRPr>
          </a:p>
          <a:p>
            <a:pPr marL="0" lvl="0" indent="0" algn="l" rtl="0">
              <a:lnSpc>
                <a:spcPct val="90000"/>
              </a:lnSpc>
              <a:spcBef>
                <a:spcPts val="1400"/>
              </a:spcBef>
              <a:spcAft>
                <a:spcPts val="0"/>
              </a:spcAft>
              <a:buSzPts val="2000"/>
              <a:buNone/>
            </a:pPr>
            <a:r>
              <a:rPr lang="en-GB" dirty="0">
                <a:solidFill>
                  <a:schemeClr val="tx1"/>
                </a:solidFill>
              </a:rPr>
              <a:t>	</a:t>
            </a:r>
            <a:r>
              <a:rPr lang="en-GB" sz="1400" dirty="0">
                <a:solidFill>
                  <a:schemeClr val="tx1"/>
                </a:solidFill>
              </a:rPr>
              <a:t>* </a:t>
            </a:r>
            <a:r>
              <a:rPr lang="en-GB" sz="1400" dirty="0" err="1">
                <a:solidFill>
                  <a:schemeClr val="tx1"/>
                </a:solidFill>
              </a:rPr>
              <a:t>receptie</a:t>
            </a:r>
            <a:r>
              <a:rPr lang="en-GB" sz="1400" dirty="0">
                <a:solidFill>
                  <a:schemeClr val="tx1"/>
                </a:solidFill>
              </a:rPr>
              <a:t>/ </a:t>
            </a:r>
            <a:r>
              <a:rPr lang="en-GB" sz="1400" dirty="0" err="1">
                <a:solidFill>
                  <a:schemeClr val="tx1"/>
                </a:solidFill>
              </a:rPr>
              <a:t>koffiemomentje</a:t>
            </a:r>
            <a:r>
              <a:rPr lang="en-GB" sz="1400" dirty="0">
                <a:solidFill>
                  <a:schemeClr val="tx1"/>
                </a:solidFill>
              </a:rPr>
              <a:t> </a:t>
            </a:r>
            <a:r>
              <a:rPr lang="en-GB" sz="1400" dirty="0" err="1">
                <a:solidFill>
                  <a:schemeClr val="tx1"/>
                </a:solidFill>
              </a:rPr>
              <a:t>na</a:t>
            </a:r>
            <a:r>
              <a:rPr lang="en-GB" sz="1400" dirty="0">
                <a:solidFill>
                  <a:schemeClr val="tx1"/>
                </a:solidFill>
              </a:rPr>
              <a:t> de </a:t>
            </a:r>
            <a:r>
              <a:rPr lang="en-GB" sz="1400" dirty="0" err="1">
                <a:solidFill>
                  <a:schemeClr val="tx1"/>
                </a:solidFill>
              </a:rPr>
              <a:t>kruisjesviering</a:t>
            </a:r>
            <a:r>
              <a:rPr lang="en-GB" sz="1400" dirty="0">
                <a:solidFill>
                  <a:schemeClr val="tx1"/>
                </a:solidFill>
              </a:rPr>
              <a:t> (of </a:t>
            </a:r>
            <a:r>
              <a:rPr lang="en-GB" sz="1400" dirty="0" err="1">
                <a:solidFill>
                  <a:schemeClr val="tx1"/>
                </a:solidFill>
              </a:rPr>
              <a:t>andere</a:t>
            </a:r>
            <a:r>
              <a:rPr lang="en-GB" sz="1400" dirty="0">
                <a:solidFill>
                  <a:schemeClr val="tx1"/>
                </a:solidFill>
              </a:rPr>
              <a:t> </a:t>
            </a:r>
            <a:r>
              <a:rPr lang="en-GB" sz="1400" dirty="0" err="1">
                <a:solidFill>
                  <a:schemeClr val="tx1"/>
                </a:solidFill>
              </a:rPr>
              <a:t>viering</a:t>
            </a:r>
            <a:r>
              <a:rPr lang="en-GB" sz="1400" dirty="0">
                <a:solidFill>
                  <a:schemeClr val="tx1"/>
                </a:solidFill>
              </a:rPr>
              <a:t>)</a:t>
            </a:r>
            <a:endParaRPr sz="1400" dirty="0">
              <a:solidFill>
                <a:schemeClr val="tx1"/>
              </a:solidFill>
            </a:endParaRPr>
          </a:p>
          <a:p>
            <a:pPr marL="0" lvl="0" indent="0" algn="l" rtl="0">
              <a:lnSpc>
                <a:spcPct val="90000"/>
              </a:lnSpc>
              <a:spcBef>
                <a:spcPts val="1400"/>
              </a:spcBef>
              <a:spcAft>
                <a:spcPts val="0"/>
              </a:spcAft>
              <a:buSzPts val="2000"/>
              <a:buNone/>
            </a:pPr>
            <a:r>
              <a:rPr lang="en-GB" sz="1400" dirty="0">
                <a:solidFill>
                  <a:schemeClr val="tx1"/>
                </a:solidFill>
              </a:rPr>
              <a:t>	* </a:t>
            </a:r>
            <a:r>
              <a:rPr lang="en-GB" sz="1400" dirty="0" err="1">
                <a:solidFill>
                  <a:schemeClr val="tx1"/>
                </a:solidFill>
              </a:rPr>
              <a:t>gelegenheidskoor</a:t>
            </a:r>
            <a:r>
              <a:rPr lang="en-GB" sz="1400" dirty="0">
                <a:solidFill>
                  <a:schemeClr val="tx1"/>
                </a:solidFill>
              </a:rPr>
              <a:t>, </a:t>
            </a:r>
            <a:r>
              <a:rPr lang="en-GB" sz="1400" dirty="0" err="1">
                <a:solidFill>
                  <a:schemeClr val="tx1"/>
                </a:solidFill>
              </a:rPr>
              <a:t>uitwerken</a:t>
            </a:r>
            <a:r>
              <a:rPr lang="en-GB" sz="1400" dirty="0">
                <a:solidFill>
                  <a:schemeClr val="tx1"/>
                </a:solidFill>
              </a:rPr>
              <a:t> van de </a:t>
            </a:r>
            <a:r>
              <a:rPr lang="en-GB" sz="1400" dirty="0" err="1">
                <a:solidFill>
                  <a:schemeClr val="tx1"/>
                </a:solidFill>
              </a:rPr>
              <a:t>viering</a:t>
            </a:r>
            <a:r>
              <a:rPr lang="en-GB" sz="1400" dirty="0">
                <a:solidFill>
                  <a:schemeClr val="tx1"/>
                </a:solidFill>
              </a:rPr>
              <a:t>, … </a:t>
            </a:r>
            <a:endParaRPr sz="1400" dirty="0">
              <a:solidFill>
                <a:schemeClr val="tx1"/>
              </a:solidFill>
            </a:endParaRPr>
          </a:p>
          <a:p>
            <a:pPr marL="0" lvl="0" indent="0" algn="l" rtl="0">
              <a:lnSpc>
                <a:spcPct val="90000"/>
              </a:lnSpc>
              <a:spcBef>
                <a:spcPts val="1400"/>
              </a:spcBef>
              <a:spcAft>
                <a:spcPts val="0"/>
              </a:spcAft>
              <a:buSzPts val="2000"/>
              <a:buNone/>
            </a:pPr>
            <a:r>
              <a:rPr lang="en-GB" sz="1400" dirty="0">
                <a:solidFill>
                  <a:schemeClr val="tx1"/>
                </a:solidFill>
              </a:rPr>
              <a:t>	* </a:t>
            </a:r>
            <a:r>
              <a:rPr lang="en-GB" sz="1400" dirty="0" err="1">
                <a:solidFill>
                  <a:schemeClr val="tx1"/>
                </a:solidFill>
              </a:rPr>
              <a:t>een</a:t>
            </a:r>
            <a:r>
              <a:rPr lang="en-GB" sz="1400" dirty="0">
                <a:solidFill>
                  <a:schemeClr val="tx1"/>
                </a:solidFill>
              </a:rPr>
              <a:t> extra </a:t>
            </a:r>
            <a:r>
              <a:rPr lang="en-GB" sz="1400" dirty="0" err="1">
                <a:solidFill>
                  <a:schemeClr val="tx1"/>
                </a:solidFill>
              </a:rPr>
              <a:t>activiteit</a:t>
            </a:r>
            <a:r>
              <a:rPr lang="en-GB" sz="1400" dirty="0">
                <a:solidFill>
                  <a:schemeClr val="tx1"/>
                </a:solidFill>
              </a:rPr>
              <a:t>: </a:t>
            </a:r>
            <a:r>
              <a:rPr lang="en-GB" sz="1400" dirty="0" err="1">
                <a:solidFill>
                  <a:schemeClr val="tx1"/>
                </a:solidFill>
              </a:rPr>
              <a:t>iets</a:t>
            </a:r>
            <a:r>
              <a:rPr lang="en-GB" sz="1400" dirty="0">
                <a:solidFill>
                  <a:schemeClr val="tx1"/>
                </a:solidFill>
              </a:rPr>
              <a:t> </a:t>
            </a:r>
            <a:r>
              <a:rPr lang="en-GB" sz="1400" dirty="0" err="1">
                <a:solidFill>
                  <a:schemeClr val="tx1"/>
                </a:solidFill>
              </a:rPr>
              <a:t>bezoeken</a:t>
            </a:r>
            <a:r>
              <a:rPr lang="en-GB" sz="1400" dirty="0">
                <a:solidFill>
                  <a:schemeClr val="tx1"/>
                </a:solidFill>
              </a:rPr>
              <a:t> of </a:t>
            </a:r>
            <a:r>
              <a:rPr lang="en-GB" sz="1400" dirty="0" err="1">
                <a:solidFill>
                  <a:schemeClr val="tx1"/>
                </a:solidFill>
              </a:rPr>
              <a:t>iets</a:t>
            </a:r>
            <a:r>
              <a:rPr lang="en-GB" sz="1400" dirty="0">
                <a:solidFill>
                  <a:schemeClr val="tx1"/>
                </a:solidFill>
              </a:rPr>
              <a:t> </a:t>
            </a:r>
            <a:r>
              <a:rPr lang="en-GB" sz="1400" dirty="0" err="1">
                <a:solidFill>
                  <a:schemeClr val="tx1"/>
                </a:solidFill>
              </a:rPr>
              <a:t>doen</a:t>
            </a:r>
            <a:r>
              <a:rPr lang="en-GB" sz="1400" dirty="0">
                <a:solidFill>
                  <a:schemeClr val="tx1"/>
                </a:solidFill>
              </a:rPr>
              <a:t> met de </a:t>
            </a:r>
            <a:r>
              <a:rPr lang="en-GB" sz="1400" dirty="0" err="1">
                <a:solidFill>
                  <a:schemeClr val="tx1"/>
                </a:solidFill>
              </a:rPr>
              <a:t>jongeren</a:t>
            </a:r>
            <a:r>
              <a:rPr lang="en-GB" sz="1400" dirty="0">
                <a:solidFill>
                  <a:schemeClr val="tx1"/>
                </a:solidFill>
              </a:rPr>
              <a:t>…</a:t>
            </a:r>
            <a:endParaRPr sz="1400" dirty="0">
              <a:solidFill>
                <a:schemeClr val="tx1"/>
              </a:solidFill>
            </a:endParaRPr>
          </a:p>
          <a:p>
            <a:pPr marL="0" lvl="0" indent="0" algn="l" rtl="0">
              <a:lnSpc>
                <a:spcPct val="90000"/>
              </a:lnSpc>
              <a:spcBef>
                <a:spcPts val="1400"/>
              </a:spcBef>
              <a:spcAft>
                <a:spcPts val="0"/>
              </a:spcAft>
              <a:buSzPts val="2000"/>
              <a:buNone/>
            </a:pPr>
            <a:endParaRPr dirty="0"/>
          </a:p>
        </p:txBody>
      </p:sp>
      <p:sp>
        <p:nvSpPr>
          <p:cNvPr id="484" name="Google Shape;484;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49A26-45D7-D94D-7F1A-28F7539CE394}"/>
              </a:ext>
            </a:extLst>
          </p:cNvPr>
          <p:cNvSpPr>
            <a:spLocks noGrp="1"/>
          </p:cNvSpPr>
          <p:nvPr>
            <p:ph type="title"/>
          </p:nvPr>
        </p:nvSpPr>
        <p:spPr/>
        <p:txBody>
          <a:bodyPr/>
          <a:lstStyle/>
          <a:p>
            <a:pPr algn="ctr"/>
            <a:r>
              <a:rPr lang="nl-BE" b="1" dirty="0">
                <a:solidFill>
                  <a:srgbClr val="00B050"/>
                </a:solidFill>
              </a:rPr>
              <a:t>VIERING ZONDAG 14 SEPTEMBER</a:t>
            </a:r>
          </a:p>
        </p:txBody>
      </p:sp>
      <p:sp>
        <p:nvSpPr>
          <p:cNvPr id="3" name="Tijdelijke aanduiding voor inhoud 2">
            <a:extLst>
              <a:ext uri="{FF2B5EF4-FFF2-40B4-BE49-F238E27FC236}">
                <a16:creationId xmlns:a16="http://schemas.microsoft.com/office/drawing/2014/main" id="{23A5A9FB-0F6D-E037-EF41-34C891D22BAD}"/>
              </a:ext>
            </a:extLst>
          </p:cNvPr>
          <p:cNvSpPr>
            <a:spLocks noGrp="1"/>
          </p:cNvSpPr>
          <p:nvPr>
            <p:ph idx="1"/>
          </p:nvPr>
        </p:nvSpPr>
        <p:spPr>
          <a:xfrm>
            <a:off x="1097280" y="1845734"/>
            <a:ext cx="10058400" cy="4387918"/>
          </a:xfrm>
        </p:spPr>
        <p:txBody>
          <a:bodyPr>
            <a:normAutofit lnSpcReduction="10000"/>
          </a:bodyPr>
          <a:lstStyle/>
          <a:p>
            <a:r>
              <a:rPr lang="nl-BE" sz="4400" dirty="0"/>
              <a:t>OP GROEN BLAADJE OPSCHRIJVEN </a:t>
            </a:r>
          </a:p>
          <a:p>
            <a:r>
              <a:rPr lang="nl-BE" sz="4400" dirty="0"/>
              <a:t>WAT UW ZOON/DOCHTER KAN </a:t>
            </a:r>
          </a:p>
          <a:p>
            <a:r>
              <a:rPr lang="nl-BE" sz="4400" dirty="0"/>
              <a:t>VOOR BETERE WERELD</a:t>
            </a:r>
          </a:p>
          <a:p>
            <a:r>
              <a:rPr lang="nl-BE" sz="4400" dirty="0"/>
              <a:t>(zorg voor wereld)</a:t>
            </a:r>
          </a:p>
          <a:p>
            <a:r>
              <a:rPr lang="nl-BE" sz="4400" dirty="0"/>
              <a:t>Boekentas, fietshelm, fluohesje meebrengen</a:t>
            </a:r>
          </a:p>
        </p:txBody>
      </p:sp>
    </p:spTree>
    <p:extLst>
      <p:ext uri="{BB962C8B-B14F-4D97-AF65-F5344CB8AC3E}">
        <p14:creationId xmlns:p14="http://schemas.microsoft.com/office/powerpoint/2010/main" val="417166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BF31A-B442-9DF4-A6DD-413B8166CAFC}"/>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3A939156-3578-0473-EDC1-4C53CEADE1CE}"/>
              </a:ext>
            </a:extLst>
          </p:cNvPr>
          <p:cNvSpPr>
            <a:spLocks noGrp="1"/>
          </p:cNvSpPr>
          <p:nvPr>
            <p:ph idx="1"/>
          </p:nvPr>
        </p:nvSpPr>
        <p:spPr/>
        <p:txBody>
          <a:bodyPr>
            <a:normAutofit/>
          </a:bodyPr>
          <a:lstStyle/>
          <a:p>
            <a:r>
              <a:rPr lang="nl-BE" sz="4000" dirty="0">
                <a:solidFill>
                  <a:schemeClr val="tx1"/>
                </a:solidFill>
              </a:rPr>
              <a:t>Kinderen mogen vrij kiezen, afhankelijk van activiteiten, welke dag: woensdag, vrijdag of zaterdag.</a:t>
            </a:r>
          </a:p>
          <a:p>
            <a:r>
              <a:rPr lang="nl-BE" sz="4000" dirty="0">
                <a:solidFill>
                  <a:schemeClr val="tx1"/>
                </a:solidFill>
              </a:rPr>
              <a:t>Het moet niet altijd dezelfde dag zijn. Laten wij rekening houden met elkaar…</a:t>
            </a:r>
          </a:p>
        </p:txBody>
      </p:sp>
    </p:spTree>
    <p:extLst>
      <p:ext uri="{BB962C8B-B14F-4D97-AF65-F5344CB8AC3E}">
        <p14:creationId xmlns:p14="http://schemas.microsoft.com/office/powerpoint/2010/main" val="363180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3" name="Google Shape;433;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434" name="Google Shape;434;p30"/>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30"/>
          <p:cNvSpPr txBox="1">
            <a:spLocks noGrp="1"/>
          </p:cNvSpPr>
          <p:nvPr>
            <p:ph type="title"/>
          </p:nvPr>
        </p:nvSpPr>
        <p:spPr>
          <a:xfrm>
            <a:off x="7810499" y="657400"/>
            <a:ext cx="3805500" cy="368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4100"/>
              <a:buFont typeface="Calibri"/>
              <a:buNone/>
            </a:pPr>
            <a:r>
              <a:rPr lang="en-GB" sz="4100">
                <a:solidFill>
                  <a:srgbClr val="262626"/>
                </a:solidFill>
              </a:rPr>
              <a:t>Administratieve en praktische informatie</a:t>
            </a:r>
            <a:endParaRPr sz="4100">
              <a:solidFill>
                <a:srgbClr val="262626"/>
              </a:solidFill>
            </a:endParaRPr>
          </a:p>
        </p:txBody>
      </p:sp>
      <p:pic>
        <p:nvPicPr>
          <p:cNvPr id="436" name="Google Shape;436;p30" descr="Afbeelding met tekst&#10;&#10;Automatisch gegenereerde beschrijving"/>
          <p:cNvPicPr preferRelativeResize="0">
            <a:picLocks noGrp="1"/>
          </p:cNvPicPr>
          <p:nvPr>
            <p:ph type="body" idx="1"/>
          </p:nvPr>
        </p:nvPicPr>
        <p:blipFill rotWithShape="1">
          <a:blip r:embed="rId3">
            <a:alphaModFix/>
          </a:blip>
          <a:srcRect l="16190" r="18515" b="1"/>
          <a:stretch/>
        </p:blipFill>
        <p:spPr>
          <a:xfrm>
            <a:off x="2187422" y="640081"/>
            <a:ext cx="3805371" cy="5054156"/>
          </a:xfrm>
          <a:prstGeom prst="rect">
            <a:avLst/>
          </a:prstGeom>
          <a:noFill/>
          <a:ln>
            <a:noFill/>
          </a:ln>
        </p:spPr>
      </p:pic>
      <p:cxnSp>
        <p:nvCxnSpPr>
          <p:cNvPr id="437" name="Google Shape;437;p30"/>
          <p:cNvCxnSpPr/>
          <p:nvPr/>
        </p:nvCxnSpPr>
        <p:spPr>
          <a:xfrm>
            <a:off x="8209305" y="4343400"/>
            <a:ext cx="32004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438" name="Google Shape;438;p30"/>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a:t>Ook noteren</a:t>
            </a:r>
            <a:endParaRPr/>
          </a:p>
        </p:txBody>
      </p:sp>
      <p:sp>
        <p:nvSpPr>
          <p:cNvPr id="446" name="Google Shape;446;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228600" algn="l" rtl="0">
              <a:lnSpc>
                <a:spcPct val="90000"/>
              </a:lnSpc>
              <a:spcBef>
                <a:spcPts val="0"/>
              </a:spcBef>
              <a:spcAft>
                <a:spcPts val="0"/>
              </a:spcAft>
              <a:buSzPts val="3600"/>
              <a:buFont typeface="Noto Sans Symbols"/>
              <a:buChar char="❖"/>
            </a:pPr>
            <a:r>
              <a:rPr lang="en-GB" sz="3600" dirty="0"/>
              <a:t>Generale </a:t>
            </a:r>
            <a:r>
              <a:rPr lang="en-GB" sz="3600" dirty="0" err="1"/>
              <a:t>repetitie</a:t>
            </a:r>
            <a:r>
              <a:rPr lang="en-GB" sz="3600" dirty="0"/>
              <a:t>: </a:t>
            </a:r>
            <a:r>
              <a:rPr lang="en-GB" sz="3600" dirty="0" err="1"/>
              <a:t>vrijdagavond</a:t>
            </a:r>
            <a:r>
              <a:rPr lang="en-GB" sz="3600" dirty="0"/>
              <a:t> 24/04/26</a:t>
            </a:r>
            <a:endParaRPr dirty="0"/>
          </a:p>
          <a:p>
            <a:pPr marL="91440" lvl="0" indent="0" algn="l" rtl="0">
              <a:lnSpc>
                <a:spcPct val="90000"/>
              </a:lnSpc>
              <a:spcBef>
                <a:spcPts val="1400"/>
              </a:spcBef>
              <a:spcAft>
                <a:spcPts val="0"/>
              </a:spcAft>
              <a:buSzPts val="3600"/>
              <a:buNone/>
            </a:pPr>
            <a:endParaRPr sz="3600" dirty="0"/>
          </a:p>
          <a:p>
            <a:pPr marL="91440" lvl="0" indent="-228600" algn="l" rtl="0">
              <a:lnSpc>
                <a:spcPct val="90000"/>
              </a:lnSpc>
              <a:spcBef>
                <a:spcPts val="1400"/>
              </a:spcBef>
              <a:spcAft>
                <a:spcPts val="0"/>
              </a:spcAft>
              <a:buSzPts val="3600"/>
              <a:buFont typeface="Noto Sans Symbols"/>
              <a:buChar char="❖"/>
            </a:pPr>
            <a:r>
              <a:rPr lang="en-GB" sz="3600" dirty="0"/>
              <a:t>Vormsel: </a:t>
            </a:r>
            <a:r>
              <a:rPr lang="en-GB" sz="3600" dirty="0" err="1"/>
              <a:t>zondag</a:t>
            </a:r>
            <a:r>
              <a:rPr lang="en-GB" sz="3600" dirty="0"/>
              <a:t> 26/04/26 in Sint-Hilarius in Bierbeek. Later </a:t>
            </a:r>
            <a:r>
              <a:rPr lang="en-GB" sz="3600" dirty="0" err="1"/>
              <a:t>zal</a:t>
            </a:r>
            <a:r>
              <a:rPr lang="en-GB" sz="3600" dirty="0"/>
              <a:t> </a:t>
            </a:r>
            <a:r>
              <a:rPr lang="en-GB" sz="3600" dirty="0" err="1"/>
              <a:t>beslist</a:t>
            </a:r>
            <a:r>
              <a:rPr lang="en-GB" sz="3600" dirty="0"/>
              <a:t> </a:t>
            </a:r>
            <a:r>
              <a:rPr lang="en-GB" sz="3600" dirty="0" err="1"/>
              <a:t>worden</a:t>
            </a:r>
            <a:r>
              <a:rPr lang="en-GB" sz="3600" dirty="0"/>
              <a:t> of we 1 of 2 </a:t>
            </a:r>
            <a:r>
              <a:rPr lang="en-GB" sz="3600" dirty="0" err="1"/>
              <a:t>vormselvieringen</a:t>
            </a:r>
            <a:r>
              <a:rPr lang="en-GB" sz="3600" dirty="0"/>
              <a:t> </a:t>
            </a:r>
            <a:r>
              <a:rPr lang="en-GB" sz="3600" dirty="0" err="1"/>
              <a:t>zullen</a:t>
            </a:r>
            <a:r>
              <a:rPr lang="en-GB" sz="3600" dirty="0"/>
              <a:t> </a:t>
            </a:r>
            <a:r>
              <a:rPr lang="en-GB" sz="3600" dirty="0" err="1"/>
              <a:t>plannen</a:t>
            </a:r>
            <a:r>
              <a:rPr lang="en-GB" sz="3600" dirty="0"/>
              <a:t> (</a:t>
            </a:r>
            <a:r>
              <a:rPr lang="en-GB" sz="3600" dirty="0" err="1"/>
              <a:t>voormiddag</a:t>
            </a:r>
            <a:r>
              <a:rPr lang="en-GB" sz="3600" dirty="0"/>
              <a:t>).</a:t>
            </a:r>
            <a:endParaRPr sz="3600" dirty="0"/>
          </a:p>
        </p:txBody>
      </p:sp>
      <p:sp>
        <p:nvSpPr>
          <p:cNvPr id="447" name="Google Shape;447;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dirty="0" err="1"/>
              <a:t>Sociale</a:t>
            </a:r>
            <a:r>
              <a:rPr lang="en-GB" dirty="0"/>
              <a:t> </a:t>
            </a:r>
            <a:r>
              <a:rPr lang="en-GB" dirty="0" err="1"/>
              <a:t>wetgeving</a:t>
            </a:r>
            <a:r>
              <a:rPr lang="en-GB" dirty="0"/>
              <a:t>: </a:t>
            </a:r>
            <a:r>
              <a:rPr lang="en-GB" dirty="0" err="1"/>
              <a:t>vrije</a:t>
            </a:r>
            <a:r>
              <a:rPr lang="en-GB" dirty="0"/>
              <a:t> </a:t>
            </a:r>
            <a:r>
              <a:rPr lang="en-GB" dirty="0" err="1"/>
              <a:t>dag</a:t>
            </a:r>
            <a:r>
              <a:rPr lang="en-GB" dirty="0"/>
              <a:t> </a:t>
            </a:r>
            <a:r>
              <a:rPr lang="en-GB" dirty="0" err="1"/>
              <a:t>voor</a:t>
            </a:r>
            <a:r>
              <a:rPr lang="en-GB" dirty="0"/>
              <a:t> </a:t>
            </a:r>
            <a:r>
              <a:rPr lang="en-GB" dirty="0" err="1"/>
              <a:t>vormsel</a:t>
            </a:r>
            <a:endParaRPr dirty="0"/>
          </a:p>
        </p:txBody>
      </p:sp>
      <p:grpSp>
        <p:nvGrpSpPr>
          <p:cNvPr id="453" name="Google Shape;453;p32"/>
          <p:cNvGrpSpPr/>
          <p:nvPr/>
        </p:nvGrpSpPr>
        <p:grpSpPr>
          <a:xfrm>
            <a:off x="1096963" y="2231923"/>
            <a:ext cx="10058399" cy="2428567"/>
            <a:chOff x="0" y="845551"/>
            <a:chExt cx="10058399" cy="2094976"/>
          </a:xfrm>
        </p:grpSpPr>
        <p:sp>
          <p:nvSpPr>
            <p:cNvPr id="454" name="Google Shape;454;p32"/>
            <p:cNvSpPr/>
            <p:nvPr/>
          </p:nvSpPr>
          <p:spPr>
            <a:xfrm>
              <a:off x="0" y="845551"/>
              <a:ext cx="2828924" cy="1796367"/>
            </a:xfrm>
            <a:prstGeom prst="roundRect">
              <a:avLst>
                <a:gd name="adj" fmla="val 10000"/>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314325" y="1144160"/>
              <a:ext cx="2828924" cy="1796367"/>
            </a:xfrm>
            <a:prstGeom prst="roundRect">
              <a:avLst>
                <a:gd name="adj" fmla="val 10000"/>
              </a:avLst>
            </a:prstGeom>
            <a:solidFill>
              <a:schemeClr val="lt1">
                <a:alpha val="89803"/>
              </a:schemeClr>
            </a:solidFill>
            <a:ln w="15875" cap="flat" cmpd="sng">
              <a:solidFill>
                <a:srgbClr val="E383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txBox="1"/>
            <p:nvPr/>
          </p:nvSpPr>
          <p:spPr>
            <a:xfrm>
              <a:off x="366939" y="1196774"/>
              <a:ext cx="2723696" cy="169113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dirty="0">
                  <a:solidFill>
                    <a:schemeClr val="dk1"/>
                  </a:solidFill>
                  <a:latin typeface="Calibri"/>
                  <a:ea typeface="Calibri"/>
                  <a:cs typeface="Calibri"/>
                  <a:sym typeface="Calibri"/>
                </a:rPr>
                <a:t>Elke </a:t>
              </a:r>
              <a:r>
                <a:rPr lang="en-GB" sz="2500" dirty="0" err="1">
                  <a:solidFill>
                    <a:schemeClr val="dk1"/>
                  </a:solidFill>
                  <a:latin typeface="Calibri"/>
                  <a:ea typeface="Calibri"/>
                  <a:cs typeface="Calibri"/>
                  <a:sym typeface="Calibri"/>
                </a:rPr>
                <a:t>jongere</a:t>
              </a:r>
              <a:r>
                <a:rPr lang="en-GB" sz="2500" dirty="0">
                  <a:solidFill>
                    <a:schemeClr val="dk1"/>
                  </a:solidFill>
                  <a:latin typeface="Calibri"/>
                  <a:ea typeface="Calibri"/>
                  <a:cs typeface="Calibri"/>
                  <a:sym typeface="Calibri"/>
                </a:rPr>
                <a:t> </a:t>
              </a:r>
              <a:r>
                <a:rPr lang="en-GB" sz="2500" dirty="0" err="1">
                  <a:solidFill>
                    <a:schemeClr val="dk1"/>
                  </a:solidFill>
                  <a:latin typeface="Calibri"/>
                  <a:ea typeface="Calibri"/>
                  <a:cs typeface="Calibri"/>
                  <a:sym typeface="Calibri"/>
                </a:rPr>
                <a:t>krijgt</a:t>
              </a:r>
              <a:r>
                <a:rPr lang="en-GB" sz="2500" dirty="0">
                  <a:solidFill>
                    <a:schemeClr val="dk1"/>
                  </a:solidFill>
                  <a:latin typeface="Calibri"/>
                  <a:ea typeface="Calibri"/>
                  <a:cs typeface="Calibri"/>
                  <a:sym typeface="Calibri"/>
                </a:rPr>
                <a:t> twee </a:t>
              </a:r>
              <a:r>
                <a:rPr lang="en-GB" sz="2500" dirty="0" err="1">
                  <a:solidFill>
                    <a:schemeClr val="dk1"/>
                  </a:solidFill>
                  <a:latin typeface="Calibri"/>
                  <a:ea typeface="Calibri"/>
                  <a:cs typeface="Calibri"/>
                  <a:sym typeface="Calibri"/>
                </a:rPr>
                <a:t>attesten</a:t>
              </a:r>
              <a:r>
                <a:rPr lang="en-GB" sz="2500" dirty="0">
                  <a:solidFill>
                    <a:schemeClr val="dk1"/>
                  </a:solidFill>
                  <a:latin typeface="Calibri"/>
                  <a:ea typeface="Calibri"/>
                  <a:cs typeface="Calibri"/>
                  <a:sym typeface="Calibri"/>
                </a:rPr>
                <a:t> voor de </a:t>
              </a:r>
              <a:r>
                <a:rPr lang="en-GB" sz="2500" dirty="0" err="1">
                  <a:solidFill>
                    <a:schemeClr val="dk1"/>
                  </a:solidFill>
                  <a:latin typeface="Calibri"/>
                  <a:ea typeface="Calibri"/>
                  <a:cs typeface="Calibri"/>
                  <a:sym typeface="Calibri"/>
                </a:rPr>
                <a:t>werkgevers</a:t>
              </a:r>
              <a:r>
                <a:rPr lang="en-GB" sz="2500" dirty="0">
                  <a:solidFill>
                    <a:schemeClr val="dk1"/>
                  </a:solidFill>
                  <a:latin typeface="Calibri"/>
                  <a:ea typeface="Calibri"/>
                  <a:cs typeface="Calibri"/>
                  <a:sym typeface="Calibri"/>
                </a:rPr>
                <a:t> in </a:t>
              </a:r>
              <a:r>
                <a:rPr lang="en-GB" sz="2500" dirty="0" err="1">
                  <a:solidFill>
                    <a:schemeClr val="dk1"/>
                  </a:solidFill>
                  <a:latin typeface="Calibri"/>
                  <a:ea typeface="Calibri"/>
                  <a:cs typeface="Calibri"/>
                  <a:sym typeface="Calibri"/>
                </a:rPr>
                <a:t>april</a:t>
              </a:r>
              <a:r>
                <a:rPr lang="en-GB" sz="2500" dirty="0">
                  <a:solidFill>
                    <a:schemeClr val="dk1"/>
                  </a:solidFill>
                  <a:latin typeface="Calibri"/>
                  <a:ea typeface="Calibri"/>
                  <a:cs typeface="Calibri"/>
                  <a:sym typeface="Calibri"/>
                </a:rPr>
                <a:t> 2026.</a:t>
              </a:r>
              <a:endParaRPr sz="2500" dirty="0">
                <a:solidFill>
                  <a:schemeClr val="dk1"/>
                </a:solidFill>
                <a:latin typeface="Calibri"/>
                <a:ea typeface="Calibri"/>
                <a:cs typeface="Calibri"/>
                <a:sym typeface="Calibri"/>
              </a:endParaRPr>
            </a:p>
          </p:txBody>
        </p:sp>
        <p:sp>
          <p:nvSpPr>
            <p:cNvPr id="457" name="Google Shape;457;p32"/>
            <p:cNvSpPr/>
            <p:nvPr/>
          </p:nvSpPr>
          <p:spPr>
            <a:xfrm>
              <a:off x="3457574" y="845551"/>
              <a:ext cx="2828924" cy="1796367"/>
            </a:xfrm>
            <a:prstGeom prst="roundRect">
              <a:avLst>
                <a:gd name="adj" fmla="val 10000"/>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3771899" y="1144160"/>
              <a:ext cx="2828924" cy="1796367"/>
            </a:xfrm>
            <a:prstGeom prst="roundRect">
              <a:avLst>
                <a:gd name="adj" fmla="val 10000"/>
              </a:avLst>
            </a:prstGeom>
            <a:solidFill>
              <a:schemeClr val="lt1">
                <a:alpha val="89803"/>
              </a:schemeClr>
            </a:solidFill>
            <a:ln w="15875" cap="flat" cmpd="sng">
              <a:solidFill>
                <a:srgbClr val="E383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txBox="1"/>
            <p:nvPr/>
          </p:nvSpPr>
          <p:spPr>
            <a:xfrm>
              <a:off x="3824513" y="1196774"/>
              <a:ext cx="2723696" cy="169113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a:solidFill>
                    <a:schemeClr val="dk1"/>
                  </a:solidFill>
                  <a:latin typeface="Calibri"/>
                  <a:ea typeface="Calibri"/>
                  <a:cs typeface="Calibri"/>
                  <a:sym typeface="Calibri"/>
                </a:rPr>
                <a:t>Of je wel of niet een vrije dag krijgt, hangt af van je CAO.</a:t>
              </a:r>
              <a:endParaRPr sz="2500">
                <a:solidFill>
                  <a:schemeClr val="dk1"/>
                </a:solidFill>
                <a:latin typeface="Calibri"/>
                <a:ea typeface="Calibri"/>
                <a:cs typeface="Calibri"/>
                <a:sym typeface="Calibri"/>
              </a:endParaRPr>
            </a:p>
          </p:txBody>
        </p:sp>
        <p:sp>
          <p:nvSpPr>
            <p:cNvPr id="460" name="Google Shape;460;p32"/>
            <p:cNvSpPr/>
            <p:nvPr/>
          </p:nvSpPr>
          <p:spPr>
            <a:xfrm>
              <a:off x="6915149" y="845551"/>
              <a:ext cx="2828924" cy="1796367"/>
            </a:xfrm>
            <a:prstGeom prst="roundRect">
              <a:avLst>
                <a:gd name="adj" fmla="val 10000"/>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7229475" y="1144160"/>
              <a:ext cx="2828924" cy="1796367"/>
            </a:xfrm>
            <a:prstGeom prst="roundRect">
              <a:avLst>
                <a:gd name="adj" fmla="val 10000"/>
              </a:avLst>
            </a:prstGeom>
            <a:solidFill>
              <a:schemeClr val="lt1">
                <a:alpha val="89803"/>
              </a:schemeClr>
            </a:solidFill>
            <a:ln w="15875" cap="flat" cmpd="sng">
              <a:solidFill>
                <a:srgbClr val="E383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txBox="1"/>
            <p:nvPr/>
          </p:nvSpPr>
          <p:spPr>
            <a:xfrm>
              <a:off x="7282089" y="1196774"/>
              <a:ext cx="2723696" cy="169113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a:solidFill>
                    <a:schemeClr val="dk1"/>
                  </a:solidFill>
                  <a:latin typeface="Calibri"/>
                  <a:ea typeface="Calibri"/>
                  <a:cs typeface="Calibri"/>
                  <a:sym typeface="Calibri"/>
                </a:rPr>
                <a:t>→ M.a.w.: sociale wetgeving is niet overal hetzelfde.</a:t>
              </a:r>
              <a:endParaRPr sz="2500">
                <a:solidFill>
                  <a:schemeClr val="dk1"/>
                </a:solidFill>
                <a:latin typeface="Calibri"/>
                <a:ea typeface="Calibri"/>
                <a:cs typeface="Calibri"/>
                <a:sym typeface="Calibri"/>
              </a:endParaRPr>
            </a:p>
          </p:txBody>
        </p:sp>
      </p:grpSp>
      <p:sp>
        <p:nvSpPr>
          <p:cNvPr id="463" name="Google Shape;463;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35</a:t>
            </a:fld>
            <a:endParaRPr/>
          </a:p>
        </p:txBody>
      </p:sp>
      <p:sp>
        <p:nvSpPr>
          <p:cNvPr id="2" name="Tekstvak 1">
            <a:extLst>
              <a:ext uri="{FF2B5EF4-FFF2-40B4-BE49-F238E27FC236}">
                <a16:creationId xmlns:a16="http://schemas.microsoft.com/office/drawing/2014/main" id="{3A0BC2FC-1F82-C9F2-5E99-B33D6D2B127B}"/>
              </a:ext>
            </a:extLst>
          </p:cNvPr>
          <p:cNvSpPr txBox="1"/>
          <p:nvPr/>
        </p:nvSpPr>
        <p:spPr>
          <a:xfrm>
            <a:off x="30480" y="4766986"/>
            <a:ext cx="12192000" cy="1754326"/>
          </a:xfrm>
          <a:prstGeom prst="rect">
            <a:avLst/>
          </a:prstGeom>
          <a:noFill/>
        </p:spPr>
        <p:txBody>
          <a:bodyPr wrap="square" rtlCol="0">
            <a:spAutoFit/>
          </a:bodyPr>
          <a:lstStyle/>
          <a:p>
            <a:pPr algn="l"/>
            <a:r>
              <a:rPr lang="nl-BE" b="0" i="0" dirty="0">
                <a:solidFill>
                  <a:srgbClr val="212529"/>
                </a:solidFill>
                <a:effectLst/>
                <a:latin typeface="Source Sans Pro" panose="020B0503030403020204" pitchFamily="34" charset="0"/>
              </a:rPr>
              <a:t>Naar aanleiding van de plechtige communie van zijn of haar kind, dat van de </a:t>
            </a:r>
            <a:r>
              <a:rPr lang="nl-BE" b="0" i="0" dirty="0" err="1">
                <a:solidFill>
                  <a:srgbClr val="212529"/>
                </a:solidFill>
                <a:effectLst/>
                <a:latin typeface="Source Sans Pro" panose="020B0503030403020204" pitchFamily="34" charset="0"/>
              </a:rPr>
              <a:t>echtgeno</a:t>
            </a:r>
            <a:r>
              <a:rPr lang="nl-BE" b="0" i="0" dirty="0">
                <a:solidFill>
                  <a:srgbClr val="212529"/>
                </a:solidFill>
                <a:effectLst/>
                <a:latin typeface="Source Sans Pro" panose="020B0503030403020204" pitchFamily="34" charset="0"/>
              </a:rPr>
              <a:t>(o)t(e) of wettelijk samenwonende partner, heeft de betrokken werknemer recht op 1 dag klein verlet. Klein verlet kan ook worden ingeroepen wanneer het kind deelneemt aan het feest van de vrijzinnige jeugd. In beide gevallen kan de werknemer dus gedurende 1 dag, zonder loonverlies, afwezig blijven van het werk. Dat is in principe het geval op de dag van de plechtigheid. Wanneer de dag van de plechtigheid echter samenvalt met een zondag, feestdag of een gewone </a:t>
            </a:r>
            <a:r>
              <a:rPr lang="nl-BE" b="0" i="0" dirty="0" err="1">
                <a:solidFill>
                  <a:srgbClr val="212529"/>
                </a:solidFill>
                <a:effectLst/>
                <a:latin typeface="Source Sans Pro" panose="020B0503030403020204" pitchFamily="34" charset="0"/>
              </a:rPr>
              <a:t>inactiviteitsdag</a:t>
            </a:r>
            <a:r>
              <a:rPr lang="nl-BE" b="0" i="0" dirty="0">
                <a:solidFill>
                  <a:srgbClr val="212529"/>
                </a:solidFill>
                <a:effectLst/>
                <a:latin typeface="Source Sans Pro" panose="020B0503030403020204" pitchFamily="34" charset="0"/>
              </a:rPr>
              <a:t>, valt de vrije dag op de gewone </a:t>
            </a:r>
            <a:r>
              <a:rPr lang="nl-BE" b="0" i="0" dirty="0" err="1">
                <a:solidFill>
                  <a:srgbClr val="212529"/>
                </a:solidFill>
                <a:effectLst/>
                <a:latin typeface="Source Sans Pro" panose="020B0503030403020204" pitchFamily="34" charset="0"/>
              </a:rPr>
              <a:t>activiteitsdag</a:t>
            </a:r>
            <a:r>
              <a:rPr lang="nl-BE" b="0" i="0" dirty="0">
                <a:solidFill>
                  <a:srgbClr val="212529"/>
                </a:solidFill>
                <a:effectLst/>
                <a:latin typeface="Source Sans Pro" panose="020B0503030403020204" pitchFamily="34" charset="0"/>
              </a:rPr>
              <a:t> die onmiddellijk aan de gebeurtenis voorafgaat of volgt.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dirty="0"/>
              <a:t>Hoe </a:t>
            </a:r>
            <a:r>
              <a:rPr lang="en-GB" dirty="0" err="1"/>
              <a:t>inschrijven</a:t>
            </a:r>
            <a:r>
              <a:rPr lang="en-GB" dirty="0"/>
              <a:t>?</a:t>
            </a:r>
            <a:endParaRPr dirty="0"/>
          </a:p>
        </p:txBody>
      </p:sp>
      <p:sp>
        <p:nvSpPr>
          <p:cNvPr id="469" name="Google Shape;469;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lnSpcReduction="10000"/>
          </a:bodyPr>
          <a:lstStyle/>
          <a:p>
            <a:pPr marL="0" marR="0" lvl="0" indent="0" algn="l" rtl="0">
              <a:lnSpc>
                <a:spcPct val="119000"/>
              </a:lnSpc>
              <a:spcBef>
                <a:spcPts val="0"/>
              </a:spcBef>
              <a:spcAft>
                <a:spcPts val="0"/>
              </a:spcAft>
              <a:buSzPct val="100000"/>
              <a:buNone/>
            </a:pPr>
            <a:r>
              <a:rPr lang="nl-BE" sz="2400" dirty="0"/>
              <a:t>→ online: </a:t>
            </a:r>
            <a:r>
              <a:rPr lang="nl-BE" sz="2400" b="1" dirty="0">
                <a:solidFill>
                  <a:srgbClr val="000000"/>
                </a:solidFill>
                <a:latin typeface="Calibri"/>
                <a:ea typeface="Calibri"/>
                <a:cs typeface="Calibri"/>
                <a:sym typeface="Calibri"/>
              </a:rPr>
              <a:t>https://www.kerknet.be/organisatie/parochie-sint-ermelindis-bierbeek</a:t>
            </a:r>
            <a:endParaRPr lang="nl-BE" sz="2400" dirty="0">
              <a:solidFill>
                <a:srgbClr val="000000"/>
              </a:solidFill>
              <a:latin typeface="Calibri"/>
              <a:ea typeface="Calibri"/>
              <a:cs typeface="Calibri"/>
              <a:sym typeface="Calibri"/>
            </a:endParaRPr>
          </a:p>
          <a:p>
            <a:pPr marL="0" marR="0" lvl="0" indent="-129540" algn="l" rtl="0">
              <a:lnSpc>
                <a:spcPct val="119000"/>
              </a:lnSpc>
              <a:spcBef>
                <a:spcPts val="600"/>
              </a:spcBef>
              <a:spcAft>
                <a:spcPts val="0"/>
              </a:spcAft>
              <a:buSzPct val="100000"/>
              <a:buChar char=" "/>
            </a:pPr>
            <a:r>
              <a:rPr lang="nl-BE" sz="2400" dirty="0"/>
              <a:t>→ ten laatste 17/09/2025</a:t>
            </a:r>
            <a:endParaRPr lang="nl-BE" dirty="0"/>
          </a:p>
          <a:p>
            <a:pPr marL="0" lvl="0" indent="0" algn="l" rtl="0">
              <a:lnSpc>
                <a:spcPct val="90000"/>
              </a:lnSpc>
              <a:spcBef>
                <a:spcPts val="1800"/>
              </a:spcBef>
              <a:spcAft>
                <a:spcPts val="0"/>
              </a:spcAft>
              <a:buSzPct val="100000"/>
              <a:buNone/>
            </a:pPr>
            <a:r>
              <a:rPr lang="nl-BE" sz="2400" u="sng" dirty="0">
                <a:solidFill>
                  <a:schemeClr val="hlink"/>
                </a:solidFill>
                <a:hlinkClick r:id="rId3"/>
              </a:rPr>
              <a:t>→ hulp nodig? </a:t>
            </a:r>
            <a:r>
              <a:rPr lang="nl-BE" sz="2400" b="1" dirty="0"/>
              <a:t> Stefaan 0476 86 64 99 OF stefaan@sintermelindis.be</a:t>
            </a:r>
            <a:endParaRPr lang="nl-BE" dirty="0"/>
          </a:p>
          <a:p>
            <a:pPr marL="0" lvl="0" indent="0" algn="l" rtl="0">
              <a:lnSpc>
                <a:spcPct val="90000"/>
              </a:lnSpc>
              <a:spcBef>
                <a:spcPts val="1400"/>
              </a:spcBef>
              <a:spcAft>
                <a:spcPts val="0"/>
              </a:spcAft>
              <a:buSzPct val="100000"/>
              <a:buNone/>
            </a:pPr>
            <a:r>
              <a:rPr lang="nl-BE" sz="2400" b="1" dirty="0"/>
              <a:t> → </a:t>
            </a:r>
            <a:r>
              <a:rPr lang="nl-BE" sz="2400" dirty="0"/>
              <a:t>De bijdrage voor de vormselcatechese bedraagt 50 euro. Gelieve deze bijdrage te storten voor 04/10/2025 op rekeningnummer BE 37 7343 5905 7128  van Stichting Vicariaat VLBM, afdeling 104 Bierbeek, Dorpsstraat 26, 3360 Bierbeek met als mededeling </a:t>
            </a:r>
            <a:r>
              <a:rPr lang="nl-BE" sz="2400" b="1" dirty="0"/>
              <a:t>’Vormselcatechese + naam van de jongere’.</a:t>
            </a:r>
            <a:r>
              <a:rPr lang="nl-BE" sz="2400" dirty="0"/>
              <a:t> Voor een vlotte boekhoudkundige verwerking: gelieve het bedrag over te schrijven en </a:t>
            </a:r>
            <a:r>
              <a:rPr lang="nl-BE" sz="2400" b="1" u="sng" dirty="0"/>
              <a:t>geen cash geld</a:t>
            </a:r>
            <a:r>
              <a:rPr lang="nl-BE" sz="2400" dirty="0"/>
              <a:t> mee te brengen naar de infoavond of een catechesemoment.  </a:t>
            </a:r>
            <a:endParaRPr lang="nl-BE" dirty="0"/>
          </a:p>
        </p:txBody>
      </p:sp>
      <p:sp>
        <p:nvSpPr>
          <p:cNvPr id="470" name="Google Shape;470;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a:t>Doopattest?</a:t>
            </a:r>
            <a:endParaRPr/>
          </a:p>
        </p:txBody>
      </p:sp>
      <p:sp>
        <p:nvSpPr>
          <p:cNvPr id="476" name="Google Shape;476;p3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GB" dirty="0"/>
              <a:t>→ </a:t>
            </a:r>
            <a:r>
              <a:rPr lang="en-GB" dirty="0" err="1"/>
              <a:t>formulier</a:t>
            </a:r>
            <a:r>
              <a:rPr lang="en-GB" dirty="0"/>
              <a:t> </a:t>
            </a:r>
            <a:r>
              <a:rPr lang="en-GB" dirty="0" err="1"/>
              <a:t>overmaken</a:t>
            </a:r>
            <a:r>
              <a:rPr lang="en-GB" dirty="0"/>
              <a:t> </a:t>
            </a:r>
            <a:r>
              <a:rPr lang="en-GB" dirty="0" err="1"/>
              <a:t>aan</a:t>
            </a:r>
            <a:r>
              <a:rPr lang="en-GB" dirty="0"/>
              <a:t> het </a:t>
            </a:r>
            <a:r>
              <a:rPr lang="en-GB" dirty="0" err="1"/>
              <a:t>parochiesecretariaat</a:t>
            </a:r>
            <a:r>
              <a:rPr lang="en-GB" dirty="0"/>
              <a:t> voor </a:t>
            </a:r>
            <a:r>
              <a:rPr lang="en-GB" sz="2400" b="1" dirty="0"/>
              <a:t>13/12/2025</a:t>
            </a:r>
            <a:endParaRPr dirty="0"/>
          </a:p>
          <a:p>
            <a:pPr marL="91440" lvl="0" indent="-127000" algn="l" rtl="0">
              <a:lnSpc>
                <a:spcPct val="90000"/>
              </a:lnSpc>
              <a:spcBef>
                <a:spcPts val="1400"/>
              </a:spcBef>
              <a:spcAft>
                <a:spcPts val="0"/>
              </a:spcAft>
              <a:buSzPts val="2000"/>
              <a:buChar char=" "/>
            </a:pPr>
            <a:r>
              <a:rPr lang="en-GB" b="1" u="sng" dirty="0">
                <a:solidFill>
                  <a:schemeClr val="hlink"/>
                </a:solidFill>
                <a:hlinkClick r:id="rId3"/>
              </a:rPr>
              <a:t>secretariaat@sintermelindis.be</a:t>
            </a:r>
            <a:endParaRPr b="1" dirty="0"/>
          </a:p>
          <a:p>
            <a:pPr marL="457200" lvl="0" indent="-457200" algn="l" rtl="0">
              <a:lnSpc>
                <a:spcPct val="90000"/>
              </a:lnSpc>
              <a:spcBef>
                <a:spcPts val="1400"/>
              </a:spcBef>
              <a:spcAft>
                <a:spcPts val="0"/>
              </a:spcAft>
              <a:buSzPts val="2000"/>
              <a:buFont typeface="Calibri"/>
              <a:buAutoNum type="arabicPeriod"/>
            </a:pPr>
            <a:r>
              <a:rPr lang="en-GB" b="1" dirty="0"/>
              <a:t>Als je in </a:t>
            </a:r>
            <a:r>
              <a:rPr lang="en-GB" b="1" dirty="0" err="1"/>
              <a:t>Bierbeek</a:t>
            </a:r>
            <a:r>
              <a:rPr lang="en-GB" b="1" dirty="0"/>
              <a:t> (</a:t>
            </a:r>
            <a:r>
              <a:rPr lang="en-GB" b="1" dirty="0" err="1"/>
              <a:t>inclusief</a:t>
            </a:r>
            <a:r>
              <a:rPr lang="en-GB" b="1" dirty="0"/>
              <a:t> de </a:t>
            </a:r>
            <a:r>
              <a:rPr lang="en-GB" b="1" dirty="0" err="1"/>
              <a:t>deelgemeenten</a:t>
            </a:r>
            <a:r>
              <a:rPr lang="en-GB" b="1" dirty="0"/>
              <a:t>) </a:t>
            </a:r>
            <a:r>
              <a:rPr lang="en-GB" b="1" dirty="0" err="1"/>
              <a:t>gedoopt</a:t>
            </a:r>
            <a:r>
              <a:rPr lang="en-GB" b="1" dirty="0"/>
              <a:t> bent: je </a:t>
            </a:r>
            <a:r>
              <a:rPr lang="en-GB" b="1" dirty="0" err="1"/>
              <a:t>moet</a:t>
            </a:r>
            <a:r>
              <a:rPr lang="en-GB" b="1" dirty="0"/>
              <a:t> </a:t>
            </a:r>
            <a:r>
              <a:rPr lang="en-GB" b="1" dirty="0" err="1"/>
              <a:t>niets</a:t>
            </a:r>
            <a:r>
              <a:rPr lang="en-GB" b="1" dirty="0"/>
              <a:t> </a:t>
            </a:r>
            <a:r>
              <a:rPr lang="en-GB" b="1" dirty="0" err="1"/>
              <a:t>ondernemen</a:t>
            </a:r>
            <a:r>
              <a:rPr lang="en-GB" b="1" dirty="0"/>
              <a:t>: we </a:t>
            </a:r>
            <a:r>
              <a:rPr lang="en-GB" b="1" dirty="0" err="1"/>
              <a:t>vinden</a:t>
            </a:r>
            <a:r>
              <a:rPr lang="en-GB" b="1" dirty="0"/>
              <a:t> </a:t>
            </a:r>
            <a:r>
              <a:rPr lang="en-GB" b="1" dirty="0" err="1"/>
              <a:t>zelf</a:t>
            </a:r>
            <a:r>
              <a:rPr lang="en-GB" b="1" dirty="0"/>
              <a:t> het </a:t>
            </a:r>
            <a:r>
              <a:rPr lang="en-GB" b="1" dirty="0" err="1"/>
              <a:t>doopbewijs</a:t>
            </a:r>
            <a:r>
              <a:rPr lang="en-GB" b="1" dirty="0"/>
              <a:t> in </a:t>
            </a:r>
            <a:r>
              <a:rPr lang="en-GB" b="1" dirty="0" err="1"/>
              <a:t>onze</a:t>
            </a:r>
            <a:r>
              <a:rPr lang="en-GB" b="1" dirty="0"/>
              <a:t> registers </a:t>
            </a:r>
            <a:r>
              <a:rPr lang="en-GB" b="1" dirty="0" err="1"/>
              <a:t>en</a:t>
            </a:r>
            <a:r>
              <a:rPr lang="en-GB" b="1" dirty="0"/>
              <a:t> </a:t>
            </a:r>
            <a:r>
              <a:rPr lang="en-GB" b="1" dirty="0" err="1"/>
              <a:t>nemen</a:t>
            </a:r>
            <a:r>
              <a:rPr lang="en-GB" b="1" dirty="0"/>
              <a:t> contact op </a:t>
            </a:r>
            <a:r>
              <a:rPr lang="en-GB" b="1" dirty="0" err="1"/>
              <a:t>als</a:t>
            </a:r>
            <a:r>
              <a:rPr lang="en-GB" b="1" dirty="0"/>
              <a:t> er </a:t>
            </a:r>
            <a:r>
              <a:rPr lang="en-GB" b="1" dirty="0" err="1"/>
              <a:t>toch</a:t>
            </a:r>
            <a:r>
              <a:rPr lang="en-GB" b="1" dirty="0"/>
              <a:t> </a:t>
            </a:r>
            <a:r>
              <a:rPr lang="en-GB" b="1" dirty="0" err="1"/>
              <a:t>een</a:t>
            </a:r>
            <a:r>
              <a:rPr lang="en-GB" b="1" dirty="0"/>
              <a:t> </a:t>
            </a:r>
            <a:r>
              <a:rPr lang="en-GB" b="1" dirty="0" err="1"/>
              <a:t>vraag</a:t>
            </a:r>
            <a:r>
              <a:rPr lang="en-GB" b="1" dirty="0"/>
              <a:t> /</a:t>
            </a:r>
            <a:r>
              <a:rPr lang="en-GB" b="1" dirty="0" err="1"/>
              <a:t>probleem</a:t>
            </a:r>
            <a:r>
              <a:rPr lang="en-GB" b="1" dirty="0"/>
              <a:t> </a:t>
            </a:r>
            <a:r>
              <a:rPr lang="en-GB" b="1" dirty="0" err="1"/>
              <a:t>zou</a:t>
            </a:r>
            <a:r>
              <a:rPr lang="en-GB" b="1" dirty="0"/>
              <a:t> </a:t>
            </a:r>
            <a:r>
              <a:rPr lang="en-GB" b="1" dirty="0" err="1"/>
              <a:t>zijn</a:t>
            </a:r>
            <a:r>
              <a:rPr lang="en-GB" b="1" dirty="0"/>
              <a:t>.</a:t>
            </a:r>
            <a:endParaRPr dirty="0"/>
          </a:p>
          <a:p>
            <a:pPr marL="457200" lvl="0" indent="-457200" algn="l" rtl="0">
              <a:lnSpc>
                <a:spcPct val="90000"/>
              </a:lnSpc>
              <a:spcBef>
                <a:spcPts val="1400"/>
              </a:spcBef>
              <a:spcAft>
                <a:spcPts val="0"/>
              </a:spcAft>
              <a:buSzPts val="2000"/>
              <a:buFont typeface="Calibri"/>
              <a:buAutoNum type="arabicPeriod"/>
            </a:pPr>
            <a:r>
              <a:rPr lang="en-GB" b="1" dirty="0" err="1"/>
              <a:t>Kopie</a:t>
            </a:r>
            <a:r>
              <a:rPr lang="en-GB" b="1" dirty="0"/>
              <a:t> van het </a:t>
            </a:r>
            <a:r>
              <a:rPr lang="en-GB" b="1" dirty="0" err="1"/>
              <a:t>doopattest</a:t>
            </a:r>
            <a:r>
              <a:rPr lang="en-GB" b="1" dirty="0"/>
              <a:t> </a:t>
            </a:r>
            <a:r>
              <a:rPr lang="en-GB" b="1" dirty="0" err="1"/>
              <a:t>dat</a:t>
            </a:r>
            <a:r>
              <a:rPr lang="en-GB" b="1" dirty="0"/>
              <a:t> je (12 </a:t>
            </a:r>
            <a:r>
              <a:rPr lang="en-GB" b="1" dirty="0" err="1"/>
              <a:t>jaar</a:t>
            </a:r>
            <a:r>
              <a:rPr lang="en-GB" b="1" dirty="0"/>
              <a:t> </a:t>
            </a:r>
            <a:r>
              <a:rPr lang="en-GB" b="1" dirty="0" err="1"/>
              <a:t>geleden</a:t>
            </a:r>
            <a:r>
              <a:rPr lang="en-GB" b="1" dirty="0"/>
              <a:t>) </a:t>
            </a:r>
            <a:r>
              <a:rPr lang="en-GB" b="1" dirty="0" err="1"/>
              <a:t>kreeg</a:t>
            </a:r>
            <a:endParaRPr dirty="0"/>
          </a:p>
          <a:p>
            <a:pPr marL="457200" lvl="0" indent="-457200" algn="l" rtl="0">
              <a:lnSpc>
                <a:spcPct val="90000"/>
              </a:lnSpc>
              <a:spcBef>
                <a:spcPts val="1400"/>
              </a:spcBef>
              <a:spcAft>
                <a:spcPts val="0"/>
              </a:spcAft>
              <a:buSzPts val="2000"/>
              <a:buFont typeface="Calibri"/>
              <a:buAutoNum type="arabicPeriod"/>
            </a:pPr>
            <a:r>
              <a:rPr lang="en-GB" b="1" dirty="0" err="1"/>
              <a:t>Ofwel</a:t>
            </a:r>
            <a:r>
              <a:rPr lang="en-GB" b="1" dirty="0"/>
              <a:t> </a:t>
            </a:r>
            <a:r>
              <a:rPr lang="en-GB" b="1" dirty="0" err="1"/>
              <a:t>foto</a:t>
            </a:r>
            <a:r>
              <a:rPr lang="en-GB" b="1" dirty="0"/>
              <a:t> </a:t>
            </a:r>
            <a:r>
              <a:rPr lang="en-GB" b="1" dirty="0" err="1"/>
              <a:t>nemen</a:t>
            </a:r>
            <a:r>
              <a:rPr lang="en-GB" b="1" dirty="0"/>
              <a:t> van de </a:t>
            </a:r>
            <a:r>
              <a:rPr lang="en-GB" b="1" dirty="0" err="1"/>
              <a:t>pagina</a:t>
            </a:r>
            <a:r>
              <a:rPr lang="en-GB" b="1" dirty="0"/>
              <a:t> m.b.t. </a:t>
            </a:r>
            <a:r>
              <a:rPr lang="en-GB" b="1" dirty="0" err="1"/>
              <a:t>doopsel</a:t>
            </a:r>
            <a:r>
              <a:rPr lang="en-GB" b="1" dirty="0"/>
              <a:t> in je </a:t>
            </a:r>
            <a:r>
              <a:rPr lang="en-GB" b="1" dirty="0" err="1"/>
              <a:t>trouwboekje</a:t>
            </a:r>
            <a:endParaRPr dirty="0"/>
          </a:p>
          <a:p>
            <a:pPr marL="457200" lvl="0" indent="-457200" algn="l" rtl="0">
              <a:lnSpc>
                <a:spcPct val="90000"/>
              </a:lnSpc>
              <a:spcBef>
                <a:spcPts val="1400"/>
              </a:spcBef>
              <a:spcAft>
                <a:spcPts val="0"/>
              </a:spcAft>
              <a:buSzPts val="2000"/>
              <a:buFont typeface="Calibri"/>
              <a:buAutoNum type="arabicPeriod"/>
            </a:pPr>
            <a:r>
              <a:rPr lang="en-GB" b="1" dirty="0" err="1"/>
              <a:t>Ofwel</a:t>
            </a:r>
            <a:r>
              <a:rPr lang="en-GB" b="1" dirty="0"/>
              <a:t> contact </a:t>
            </a:r>
            <a:r>
              <a:rPr lang="en-GB" b="1" dirty="0" err="1"/>
              <a:t>opnemen</a:t>
            </a:r>
            <a:r>
              <a:rPr lang="en-GB" b="1" dirty="0"/>
              <a:t> met het </a:t>
            </a:r>
            <a:r>
              <a:rPr lang="en-GB" b="1" dirty="0" err="1"/>
              <a:t>secretariaat</a:t>
            </a:r>
            <a:r>
              <a:rPr lang="en-GB" b="1" dirty="0"/>
              <a:t> van de </a:t>
            </a:r>
            <a:r>
              <a:rPr lang="en-GB" b="1" dirty="0" err="1"/>
              <a:t>parochie</a:t>
            </a:r>
            <a:r>
              <a:rPr lang="en-GB" b="1" dirty="0"/>
              <a:t> (let op: </a:t>
            </a:r>
            <a:r>
              <a:rPr lang="en-GB" b="1" dirty="0" err="1"/>
              <a:t>vaak</a:t>
            </a:r>
            <a:r>
              <a:rPr lang="en-GB" b="1" dirty="0"/>
              <a:t> door </a:t>
            </a:r>
            <a:r>
              <a:rPr lang="en-GB" b="1" dirty="0" err="1"/>
              <a:t>vrijwilligers</a:t>
            </a:r>
            <a:r>
              <a:rPr lang="en-GB" b="1" dirty="0"/>
              <a:t> gerund, </a:t>
            </a:r>
            <a:r>
              <a:rPr lang="en-GB" b="1" dirty="0" err="1"/>
              <a:t>digitalisering</a:t>
            </a:r>
            <a:r>
              <a:rPr lang="en-GB" b="1" dirty="0"/>
              <a:t> </a:t>
            </a:r>
            <a:r>
              <a:rPr lang="en-GB" b="1" dirty="0" err="1"/>
              <a:t>beperkt</a:t>
            </a:r>
            <a:r>
              <a:rPr lang="en-GB" b="1" dirty="0"/>
              <a:t>, … </a:t>
            </a:r>
            <a:r>
              <a:rPr lang="en-GB" b="1" dirty="0" err="1"/>
              <a:t>dit</a:t>
            </a:r>
            <a:r>
              <a:rPr lang="en-GB" b="1" dirty="0"/>
              <a:t> </a:t>
            </a:r>
            <a:r>
              <a:rPr lang="en-GB" b="1" dirty="0" err="1"/>
              <a:t>vraagt</a:t>
            </a:r>
            <a:r>
              <a:rPr lang="en-GB" b="1" dirty="0"/>
              <a:t> wat </a:t>
            </a:r>
            <a:r>
              <a:rPr lang="en-GB" b="1" dirty="0" err="1"/>
              <a:t>geduld</a:t>
            </a:r>
            <a:r>
              <a:rPr lang="en-GB" b="1" dirty="0"/>
              <a:t>.)</a:t>
            </a:r>
            <a:endParaRPr dirty="0"/>
          </a:p>
          <a:p>
            <a:pPr marL="457200" lvl="0" indent="-457200" algn="l" rtl="0">
              <a:lnSpc>
                <a:spcPct val="90000"/>
              </a:lnSpc>
              <a:spcBef>
                <a:spcPts val="1400"/>
              </a:spcBef>
              <a:spcAft>
                <a:spcPts val="0"/>
              </a:spcAft>
              <a:buSzPts val="2000"/>
              <a:buFont typeface="Calibri"/>
              <a:buAutoNum type="arabicPeriod"/>
            </a:pPr>
            <a:r>
              <a:rPr lang="en-GB" b="1" dirty="0"/>
              <a:t>Als het </a:t>
            </a:r>
            <a:r>
              <a:rPr lang="en-GB" b="1" dirty="0" err="1"/>
              <a:t>niet</a:t>
            </a:r>
            <a:r>
              <a:rPr lang="en-GB" b="1" dirty="0"/>
              <a:t> </a:t>
            </a:r>
            <a:r>
              <a:rPr lang="en-GB" b="1" dirty="0" err="1"/>
              <a:t>lukt</a:t>
            </a:r>
            <a:r>
              <a:rPr lang="en-GB" b="1" dirty="0"/>
              <a:t>: </a:t>
            </a:r>
            <a:r>
              <a:rPr lang="en-GB" b="1" dirty="0" err="1"/>
              <a:t>laat</a:t>
            </a:r>
            <a:r>
              <a:rPr lang="en-GB" b="1" dirty="0"/>
              <a:t> het </a:t>
            </a:r>
            <a:r>
              <a:rPr lang="en-GB" b="1" dirty="0" err="1"/>
              <a:t>ons</a:t>
            </a:r>
            <a:r>
              <a:rPr lang="en-GB" b="1" dirty="0"/>
              <a:t> </a:t>
            </a:r>
            <a:r>
              <a:rPr lang="en-GB" b="1" dirty="0" err="1"/>
              <a:t>weten</a:t>
            </a:r>
            <a:r>
              <a:rPr lang="en-GB" b="1" dirty="0"/>
              <a:t>!  Dan </a:t>
            </a:r>
            <a:r>
              <a:rPr lang="en-GB" b="1" dirty="0" err="1"/>
              <a:t>zoeken</a:t>
            </a:r>
            <a:r>
              <a:rPr lang="en-GB" b="1" dirty="0"/>
              <a:t> we </a:t>
            </a:r>
            <a:r>
              <a:rPr lang="en-GB" b="1" dirty="0" err="1"/>
              <a:t>samen</a:t>
            </a:r>
            <a:r>
              <a:rPr lang="en-GB" b="1" dirty="0"/>
              <a:t> </a:t>
            </a:r>
            <a:r>
              <a:rPr lang="en-GB" b="1" dirty="0" err="1"/>
              <a:t>naar</a:t>
            </a:r>
            <a:r>
              <a:rPr lang="en-GB" b="1" dirty="0"/>
              <a:t> </a:t>
            </a:r>
            <a:r>
              <a:rPr lang="en-GB" b="1" dirty="0" err="1"/>
              <a:t>een</a:t>
            </a:r>
            <a:r>
              <a:rPr lang="en-GB" b="1" dirty="0"/>
              <a:t> </a:t>
            </a:r>
            <a:r>
              <a:rPr lang="en-GB" b="1" dirty="0" err="1"/>
              <a:t>oplossing</a:t>
            </a:r>
            <a:r>
              <a:rPr lang="en-GB" b="1" dirty="0"/>
              <a:t>.</a:t>
            </a:r>
            <a:endParaRPr dirty="0"/>
          </a:p>
        </p:txBody>
      </p:sp>
      <p:sp>
        <p:nvSpPr>
          <p:cNvPr id="477" name="Google Shape;477;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a:t>Tijd voor vragen</a:t>
            </a:r>
            <a:endParaRPr/>
          </a:p>
        </p:txBody>
      </p:sp>
      <p:pic>
        <p:nvPicPr>
          <p:cNvPr id="490" name="Google Shape;490;p36"/>
          <p:cNvPicPr preferRelativeResize="0">
            <a:picLocks noGrp="1"/>
          </p:cNvPicPr>
          <p:nvPr>
            <p:ph type="body" idx="1"/>
          </p:nvPr>
        </p:nvPicPr>
        <p:blipFill rotWithShape="1">
          <a:blip r:embed="rId3">
            <a:alphaModFix/>
          </a:blip>
          <a:srcRect/>
          <a:stretch/>
        </p:blipFill>
        <p:spPr>
          <a:xfrm>
            <a:off x="2835565" y="2004292"/>
            <a:ext cx="3335842" cy="3054278"/>
          </a:xfrm>
          <a:prstGeom prst="rect">
            <a:avLst/>
          </a:prstGeom>
          <a:noFill/>
          <a:ln>
            <a:noFill/>
          </a:ln>
        </p:spPr>
      </p:pic>
      <p:sp>
        <p:nvSpPr>
          <p:cNvPr id="491" name="Google Shape;491;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5D67A-2ADA-4209-48D1-C974BADDCDA9}"/>
              </a:ext>
            </a:extLst>
          </p:cNvPr>
          <p:cNvSpPr>
            <a:spLocks noGrp="1"/>
          </p:cNvSpPr>
          <p:nvPr>
            <p:ph type="title"/>
          </p:nvPr>
        </p:nvSpPr>
        <p:spPr/>
        <p:txBody>
          <a:bodyPr/>
          <a:lstStyle/>
          <a:p>
            <a:pPr algn="ctr"/>
            <a:r>
              <a:rPr lang="nl-BE" dirty="0">
                <a:solidFill>
                  <a:schemeClr val="tx1"/>
                </a:solidFill>
              </a:rPr>
              <a:t>Quiz</a:t>
            </a:r>
          </a:p>
        </p:txBody>
      </p:sp>
      <p:sp>
        <p:nvSpPr>
          <p:cNvPr id="3" name="Tijdelijke aanduiding voor inhoud 2">
            <a:extLst>
              <a:ext uri="{FF2B5EF4-FFF2-40B4-BE49-F238E27FC236}">
                <a16:creationId xmlns:a16="http://schemas.microsoft.com/office/drawing/2014/main" id="{96BFD62A-2592-DF8B-E6EB-FE7A7345417B}"/>
              </a:ext>
            </a:extLst>
          </p:cNvPr>
          <p:cNvSpPr>
            <a:spLocks noGrp="1"/>
          </p:cNvSpPr>
          <p:nvPr>
            <p:ph idx="1"/>
          </p:nvPr>
        </p:nvSpPr>
        <p:spPr/>
        <p:txBody>
          <a:bodyPr>
            <a:normAutofit/>
          </a:bodyPr>
          <a:lstStyle/>
          <a:p>
            <a:r>
              <a:rPr lang="nl-BE" sz="3200" dirty="0">
                <a:solidFill>
                  <a:schemeClr val="tx1"/>
                </a:solidFill>
              </a:rPr>
              <a:t>Even een ander bestand zoeken</a:t>
            </a:r>
          </a:p>
        </p:txBody>
      </p:sp>
    </p:spTree>
    <p:extLst>
      <p:ext uri="{BB962C8B-B14F-4D97-AF65-F5344CB8AC3E}">
        <p14:creationId xmlns:p14="http://schemas.microsoft.com/office/powerpoint/2010/main" val="30219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D7423-AA88-3B44-5C52-5EA23EC23EE2}"/>
              </a:ext>
            </a:extLst>
          </p:cNvPr>
          <p:cNvSpPr>
            <a:spLocks noGrp="1"/>
          </p:cNvSpPr>
          <p:nvPr>
            <p:ph type="title"/>
          </p:nvPr>
        </p:nvSpPr>
        <p:spPr/>
        <p:txBody>
          <a:bodyPr/>
          <a:lstStyle/>
          <a:p>
            <a:pPr algn="ctr"/>
            <a:r>
              <a:rPr lang="nl-BE" dirty="0">
                <a:solidFill>
                  <a:schemeClr val="tx1"/>
                </a:solidFill>
              </a:rPr>
              <a:t>Inleiding</a:t>
            </a:r>
          </a:p>
        </p:txBody>
      </p:sp>
      <p:pic>
        <p:nvPicPr>
          <p:cNvPr id="4" name="Google Shape;145;p4">
            <a:extLst>
              <a:ext uri="{FF2B5EF4-FFF2-40B4-BE49-F238E27FC236}">
                <a16:creationId xmlns:a16="http://schemas.microsoft.com/office/drawing/2014/main" id="{0E9BA041-0718-35F9-37AE-B33747D0E902}"/>
              </a:ext>
            </a:extLst>
          </p:cNvPr>
          <p:cNvPicPr preferRelativeResize="0">
            <a:picLocks noGrp="1"/>
          </p:cNvPicPr>
          <p:nvPr>
            <p:ph idx="1"/>
          </p:nvPr>
        </p:nvPicPr>
        <p:blipFill rotWithShape="1">
          <a:blip r:embed="rId2">
            <a:alphaModFix/>
          </a:blip>
          <a:srcRect l="17866" r="10674"/>
          <a:stretch/>
        </p:blipFill>
        <p:spPr>
          <a:xfrm>
            <a:off x="4336026" y="2497394"/>
            <a:ext cx="3303639" cy="2623247"/>
          </a:xfrm>
          <a:prstGeom prst="rect">
            <a:avLst/>
          </a:prstGeom>
          <a:blipFill rotWithShape="1">
            <a:blip r:embed="rId3">
              <a:alphaModFix/>
            </a:blip>
            <a:stretch>
              <a:fillRect/>
            </a:stretch>
          </a:blipFill>
          <a:ln>
            <a:noFill/>
          </a:ln>
        </p:spPr>
      </p:pic>
    </p:spTree>
    <p:extLst>
      <p:ext uri="{BB962C8B-B14F-4D97-AF65-F5344CB8AC3E}">
        <p14:creationId xmlns:p14="http://schemas.microsoft.com/office/powerpoint/2010/main" val="206118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BB678-57A0-8E21-B19A-3FB0C8A7AEE3}"/>
              </a:ext>
            </a:extLst>
          </p:cNvPr>
          <p:cNvSpPr>
            <a:spLocks noGrp="1"/>
          </p:cNvSpPr>
          <p:nvPr>
            <p:ph type="title"/>
          </p:nvPr>
        </p:nvSpPr>
        <p:spPr/>
        <p:txBody>
          <a:bodyPr/>
          <a:lstStyle/>
          <a:p>
            <a:r>
              <a:rPr lang="en-GB" dirty="0"/>
              <a:t>Vormsel?  </a:t>
            </a:r>
            <a:r>
              <a:rPr lang="en-GB" dirty="0" err="1"/>
              <a:t>Vormheer</a:t>
            </a:r>
            <a:r>
              <a:rPr lang="en-GB" dirty="0"/>
              <a:t>? </a:t>
            </a:r>
            <a:br>
              <a:rPr lang="en-GB" dirty="0"/>
            </a:br>
            <a:r>
              <a:rPr lang="en-GB" dirty="0"/>
              <a:t>Wat is </a:t>
            </a:r>
            <a:r>
              <a:rPr lang="en-GB" dirty="0" err="1"/>
              <a:t>een</a:t>
            </a:r>
            <a:r>
              <a:rPr lang="en-GB" dirty="0"/>
              <a:t> sacrament?</a:t>
            </a:r>
            <a:endParaRPr lang="nl-BE" dirty="0"/>
          </a:p>
        </p:txBody>
      </p:sp>
      <p:sp>
        <p:nvSpPr>
          <p:cNvPr id="3" name="Tijdelijke aanduiding voor inhoud 2">
            <a:extLst>
              <a:ext uri="{FF2B5EF4-FFF2-40B4-BE49-F238E27FC236}">
                <a16:creationId xmlns:a16="http://schemas.microsoft.com/office/drawing/2014/main" id="{7CC66907-0AD4-4C35-A128-E01D08602095}"/>
              </a:ext>
            </a:extLst>
          </p:cNvPr>
          <p:cNvSpPr>
            <a:spLocks noGrp="1"/>
          </p:cNvSpPr>
          <p:nvPr>
            <p:ph idx="1"/>
          </p:nvPr>
        </p:nvSpPr>
        <p:spPr>
          <a:xfrm>
            <a:off x="786581" y="1855565"/>
            <a:ext cx="10359267" cy="4279763"/>
          </a:xfrm>
        </p:spPr>
        <p:txBody>
          <a:bodyPr>
            <a:normAutofit fontScale="25000" lnSpcReduction="20000"/>
          </a:bodyPr>
          <a:lstStyle/>
          <a:p>
            <a:r>
              <a:rPr lang="en-GB" sz="16000" dirty="0">
                <a:solidFill>
                  <a:schemeClr val="dk1"/>
                </a:solidFill>
                <a:ea typeface="Calibri"/>
                <a:cs typeface="Calibri"/>
                <a:sym typeface="Calibri"/>
              </a:rPr>
              <a:t>Het Vormsel is </a:t>
            </a:r>
            <a:r>
              <a:rPr lang="en-GB" sz="16000" dirty="0" err="1">
                <a:solidFill>
                  <a:schemeClr val="dk1"/>
                </a:solidFill>
                <a:ea typeface="Calibri"/>
                <a:cs typeface="Calibri"/>
                <a:sym typeface="Calibri"/>
              </a:rPr>
              <a:t>meer</a:t>
            </a:r>
            <a:r>
              <a:rPr lang="en-GB" sz="16000" dirty="0">
                <a:solidFill>
                  <a:schemeClr val="dk1"/>
                </a:solidFill>
                <a:ea typeface="Calibri"/>
                <a:cs typeface="Calibri"/>
                <a:sym typeface="Calibri"/>
              </a:rPr>
              <a:t> dan </a:t>
            </a:r>
            <a:r>
              <a:rPr lang="en-GB" sz="16000" dirty="0" err="1">
                <a:solidFill>
                  <a:schemeClr val="dk1"/>
                </a:solidFill>
                <a:ea typeface="Calibri"/>
                <a:cs typeface="Calibri"/>
                <a:sym typeface="Calibri"/>
              </a:rPr>
              <a:t>een</a:t>
            </a:r>
            <a:r>
              <a:rPr lang="en-GB" sz="16000" dirty="0">
                <a:solidFill>
                  <a:schemeClr val="dk1"/>
                </a:solidFill>
                <a:ea typeface="Calibri"/>
                <a:cs typeface="Calibri"/>
                <a:sym typeface="Calibri"/>
              </a:rPr>
              <a:t> feest voor de </a:t>
            </a:r>
            <a:r>
              <a:rPr lang="en-GB" sz="16000" dirty="0" err="1">
                <a:solidFill>
                  <a:schemeClr val="dk1"/>
                </a:solidFill>
                <a:ea typeface="Calibri"/>
                <a:cs typeface="Calibri"/>
                <a:sym typeface="Calibri"/>
              </a:rPr>
              <a:t>twaalfjarigen</a:t>
            </a:r>
            <a:r>
              <a:rPr lang="en-GB" sz="16000" dirty="0">
                <a:solidFill>
                  <a:schemeClr val="dk1"/>
                </a:solidFill>
                <a:ea typeface="Calibri"/>
                <a:cs typeface="Calibri"/>
                <a:sym typeface="Calibri"/>
              </a:rPr>
              <a:t>. Door de </a:t>
            </a:r>
            <a:r>
              <a:rPr lang="en-GB" sz="16000" dirty="0" err="1">
                <a:solidFill>
                  <a:schemeClr val="dk1"/>
                </a:solidFill>
                <a:ea typeface="Calibri"/>
                <a:cs typeface="Calibri"/>
                <a:sym typeface="Calibri"/>
              </a:rPr>
              <a:t>zalving</a:t>
            </a:r>
            <a:r>
              <a:rPr lang="en-GB" sz="16000" dirty="0">
                <a:solidFill>
                  <a:schemeClr val="dk1"/>
                </a:solidFill>
                <a:ea typeface="Calibri"/>
                <a:cs typeface="Calibri"/>
                <a:sym typeface="Calibri"/>
              </a:rPr>
              <a:t> met </a:t>
            </a:r>
            <a:r>
              <a:rPr lang="en-GB" sz="16000" dirty="0" err="1">
                <a:solidFill>
                  <a:schemeClr val="dk1"/>
                </a:solidFill>
                <a:ea typeface="Calibri"/>
                <a:cs typeface="Calibri"/>
                <a:sym typeface="Calibri"/>
              </a:rPr>
              <a:t>chrisma</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ontvangen</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zij</a:t>
            </a:r>
            <a:r>
              <a:rPr lang="en-GB" sz="16000" dirty="0">
                <a:solidFill>
                  <a:schemeClr val="dk1"/>
                </a:solidFill>
                <a:ea typeface="Calibri"/>
                <a:cs typeface="Calibri"/>
                <a:sym typeface="Calibri"/>
              </a:rPr>
              <a:t> de </a:t>
            </a:r>
            <a:r>
              <a:rPr lang="en-GB" sz="16000" dirty="0" err="1">
                <a:solidFill>
                  <a:schemeClr val="dk1"/>
                </a:solidFill>
                <a:ea typeface="Calibri"/>
                <a:cs typeface="Calibri"/>
                <a:sym typeface="Calibri"/>
              </a:rPr>
              <a:t>kracht</a:t>
            </a:r>
            <a:r>
              <a:rPr lang="en-GB" sz="16000" dirty="0">
                <a:solidFill>
                  <a:schemeClr val="dk1"/>
                </a:solidFill>
                <a:ea typeface="Calibri"/>
                <a:cs typeface="Calibri"/>
                <a:sym typeface="Calibri"/>
              </a:rPr>
              <a:t> van de </a:t>
            </a:r>
            <a:r>
              <a:rPr lang="en-GB" sz="16000" dirty="0" err="1">
                <a:solidFill>
                  <a:schemeClr val="dk1"/>
                </a:solidFill>
                <a:ea typeface="Calibri"/>
                <a:cs typeface="Calibri"/>
                <a:sym typeface="Calibri"/>
              </a:rPr>
              <a:t>Geest</a:t>
            </a:r>
            <a:r>
              <a:rPr lang="en-GB" sz="16000" dirty="0">
                <a:solidFill>
                  <a:schemeClr val="dk1"/>
                </a:solidFill>
                <a:ea typeface="Calibri"/>
                <a:cs typeface="Calibri"/>
                <a:sym typeface="Calibri"/>
              </a:rPr>
              <a:t> om </a:t>
            </a:r>
            <a:r>
              <a:rPr lang="en-GB" sz="16000" dirty="0" err="1">
                <a:solidFill>
                  <a:schemeClr val="dk1"/>
                </a:solidFill>
                <a:ea typeface="Calibri"/>
                <a:cs typeface="Calibri"/>
                <a:sym typeface="Calibri"/>
              </a:rPr>
              <a:t>als</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gelovige</a:t>
            </a:r>
            <a:r>
              <a:rPr lang="en-GB" sz="16000" dirty="0">
                <a:solidFill>
                  <a:schemeClr val="dk1"/>
                </a:solidFill>
                <a:ea typeface="Calibri"/>
                <a:cs typeface="Calibri"/>
                <a:sym typeface="Calibri"/>
              </a:rPr>
              <a:t> christen door het </a:t>
            </a:r>
            <a:r>
              <a:rPr lang="en-GB" sz="16000" dirty="0" err="1">
                <a:solidFill>
                  <a:schemeClr val="dk1"/>
                </a:solidFill>
                <a:ea typeface="Calibri"/>
                <a:cs typeface="Calibri"/>
                <a:sym typeface="Calibri"/>
              </a:rPr>
              <a:t>leven</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te</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gaan</a:t>
            </a:r>
            <a:r>
              <a:rPr lang="en-GB" sz="16000" dirty="0">
                <a:solidFill>
                  <a:schemeClr val="dk1"/>
                </a:solidFill>
                <a:ea typeface="Calibri"/>
                <a:cs typeface="Calibri"/>
                <a:sym typeface="Calibri"/>
              </a:rPr>
              <a:t>. </a:t>
            </a:r>
          </a:p>
          <a:p>
            <a:pPr marL="0" indent="0">
              <a:buNone/>
            </a:pPr>
            <a:r>
              <a:rPr lang="en-GB" sz="16000" dirty="0">
                <a:solidFill>
                  <a:schemeClr val="dk1"/>
                </a:solidFill>
                <a:ea typeface="Calibri"/>
                <a:cs typeface="Calibri"/>
                <a:sym typeface="Calibri"/>
              </a:rPr>
              <a:t>Dat mag </a:t>
            </a:r>
            <a:r>
              <a:rPr lang="en-GB" sz="16000" dirty="0" err="1">
                <a:solidFill>
                  <a:schemeClr val="dk1"/>
                </a:solidFill>
                <a:ea typeface="Calibri"/>
                <a:cs typeface="Calibri"/>
                <a:sym typeface="Calibri"/>
              </a:rPr>
              <a:t>uiteraard</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gevierd</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worden</a:t>
            </a:r>
            <a:r>
              <a:rPr lang="en-GB" sz="16000" dirty="0">
                <a:solidFill>
                  <a:schemeClr val="dk1"/>
                </a:solidFill>
                <a:ea typeface="Calibri"/>
                <a:cs typeface="Calibri"/>
                <a:sym typeface="Calibri"/>
              </a:rPr>
              <a:t>, maar het </a:t>
            </a:r>
            <a:r>
              <a:rPr lang="en-GB" sz="16000" dirty="0" err="1">
                <a:solidFill>
                  <a:schemeClr val="dk1"/>
                </a:solidFill>
                <a:ea typeface="Calibri"/>
                <a:cs typeface="Calibri"/>
                <a:sym typeface="Calibri"/>
              </a:rPr>
              <a:t>vraagt</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ook</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een</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degelijke</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vorming</a:t>
            </a:r>
            <a:r>
              <a:rPr lang="en-GB" sz="16000" dirty="0">
                <a:solidFill>
                  <a:schemeClr val="dk1"/>
                </a:solidFill>
                <a:ea typeface="Calibri"/>
                <a:cs typeface="Calibri"/>
                <a:sym typeface="Calibri"/>
              </a:rPr>
              <a:t>. </a:t>
            </a:r>
          </a:p>
          <a:p>
            <a:pPr marL="0" indent="0">
              <a:buNone/>
            </a:pPr>
            <a:r>
              <a:rPr lang="en-GB" sz="16000" dirty="0">
                <a:solidFill>
                  <a:schemeClr val="dk1"/>
                </a:solidFill>
                <a:ea typeface="Calibri"/>
                <a:cs typeface="Calibri"/>
                <a:sym typeface="Calibri"/>
              </a:rPr>
              <a:t>De </a:t>
            </a:r>
            <a:r>
              <a:rPr lang="en-GB" sz="16000" dirty="0" err="1">
                <a:solidFill>
                  <a:schemeClr val="dk1"/>
                </a:solidFill>
                <a:ea typeface="Calibri"/>
                <a:cs typeface="Calibri"/>
                <a:sym typeface="Calibri"/>
              </a:rPr>
              <a:t>bisschop</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kan</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niet</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overal</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dit</a:t>
            </a:r>
            <a:r>
              <a:rPr lang="en-GB" sz="16000" dirty="0">
                <a:solidFill>
                  <a:schemeClr val="dk1"/>
                </a:solidFill>
                <a:ea typeface="Calibri"/>
                <a:cs typeface="Calibri"/>
                <a:sym typeface="Calibri"/>
              </a:rPr>
              <a:t> sacrament </a:t>
            </a:r>
            <a:r>
              <a:rPr lang="en-GB" sz="16000" dirty="0" err="1">
                <a:solidFill>
                  <a:schemeClr val="dk1"/>
                </a:solidFill>
                <a:ea typeface="Calibri"/>
                <a:cs typeface="Calibri"/>
                <a:sym typeface="Calibri"/>
              </a:rPr>
              <a:t>toedienen</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en</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zal</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een</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vormheer</a:t>
            </a:r>
            <a:r>
              <a:rPr lang="en-GB" sz="16000" dirty="0">
                <a:solidFill>
                  <a:schemeClr val="dk1"/>
                </a:solidFill>
                <a:ea typeface="Calibri"/>
                <a:cs typeface="Calibri"/>
                <a:sym typeface="Calibri"/>
              </a:rPr>
              <a:t> </a:t>
            </a:r>
            <a:r>
              <a:rPr lang="en-GB" sz="16000" dirty="0" err="1">
                <a:solidFill>
                  <a:schemeClr val="dk1"/>
                </a:solidFill>
                <a:ea typeface="Calibri"/>
                <a:cs typeface="Calibri"/>
                <a:sym typeface="Calibri"/>
              </a:rPr>
              <a:t>aanduiden</a:t>
            </a:r>
            <a:r>
              <a:rPr lang="en-GB" sz="16000" dirty="0">
                <a:solidFill>
                  <a:schemeClr val="dk1"/>
                </a:solidFill>
                <a:ea typeface="Calibri"/>
                <a:cs typeface="Calibri"/>
                <a:sym typeface="Calibri"/>
              </a:rPr>
              <a:t>.</a:t>
            </a:r>
            <a:endParaRPr lang="nl-NL" sz="16000" dirty="0">
              <a:solidFill>
                <a:schemeClr val="dk1"/>
              </a:solidFill>
              <a:ea typeface="Calibri"/>
              <a:cs typeface="Calibri"/>
              <a:sym typeface="Calibri"/>
            </a:endParaRPr>
          </a:p>
          <a:p>
            <a:endParaRPr lang="nl-BE" dirty="0"/>
          </a:p>
        </p:txBody>
      </p:sp>
    </p:spTree>
    <p:extLst>
      <p:ext uri="{BB962C8B-B14F-4D97-AF65-F5344CB8AC3E}">
        <p14:creationId xmlns:p14="http://schemas.microsoft.com/office/powerpoint/2010/main" val="228189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51CC-ABE9-81C6-5328-3C30C1B5F20C}"/>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824840A3-7447-955A-DCFE-9E898E335E6A}"/>
              </a:ext>
            </a:extLst>
          </p:cNvPr>
          <p:cNvSpPr>
            <a:spLocks noGrp="1"/>
          </p:cNvSpPr>
          <p:nvPr>
            <p:ph idx="1"/>
          </p:nvPr>
        </p:nvSpPr>
        <p:spPr/>
        <p:txBody>
          <a:bodyPr>
            <a:normAutofit/>
          </a:bodyPr>
          <a:lstStyle/>
          <a:p>
            <a:r>
              <a:rPr lang="en-GB" sz="4800" dirty="0">
                <a:solidFill>
                  <a:schemeClr val="dk1"/>
                </a:solidFill>
                <a:ea typeface="Calibri"/>
                <a:cs typeface="Calibri"/>
                <a:sym typeface="Calibri"/>
              </a:rPr>
              <a:t>Vormsel op 26/04/2026: </a:t>
            </a:r>
            <a:r>
              <a:rPr lang="en-GB" sz="4800" dirty="0" err="1">
                <a:solidFill>
                  <a:schemeClr val="dk1"/>
                </a:solidFill>
                <a:ea typeface="Calibri"/>
                <a:cs typeface="Calibri"/>
                <a:sym typeface="Calibri"/>
              </a:rPr>
              <a:t>afhankelijk</a:t>
            </a:r>
            <a:r>
              <a:rPr lang="en-GB" sz="4800" dirty="0">
                <a:solidFill>
                  <a:schemeClr val="dk1"/>
                </a:solidFill>
                <a:ea typeface="Calibri"/>
                <a:cs typeface="Calibri"/>
                <a:sym typeface="Calibri"/>
              </a:rPr>
              <a:t> van de </a:t>
            </a:r>
            <a:r>
              <a:rPr lang="en-GB" sz="4800" dirty="0" err="1">
                <a:solidFill>
                  <a:schemeClr val="dk1"/>
                </a:solidFill>
                <a:ea typeface="Calibri"/>
                <a:cs typeface="Calibri"/>
                <a:sym typeface="Calibri"/>
              </a:rPr>
              <a:t>groep</a:t>
            </a:r>
            <a:r>
              <a:rPr lang="en-GB" sz="4800" dirty="0">
                <a:solidFill>
                  <a:schemeClr val="dk1"/>
                </a:solidFill>
                <a:ea typeface="Calibri"/>
                <a:cs typeface="Calibri"/>
                <a:sym typeface="Calibri"/>
              </a:rPr>
              <a:t> en de </a:t>
            </a:r>
            <a:r>
              <a:rPr lang="en-GB" sz="4800" dirty="0" err="1">
                <a:solidFill>
                  <a:schemeClr val="dk1"/>
                </a:solidFill>
                <a:ea typeface="Calibri"/>
                <a:cs typeface="Calibri"/>
                <a:sym typeface="Calibri"/>
              </a:rPr>
              <a:t>omstandigheden</a:t>
            </a:r>
            <a:r>
              <a:rPr lang="en-GB" sz="4800" dirty="0">
                <a:solidFill>
                  <a:schemeClr val="dk1"/>
                </a:solidFill>
                <a:ea typeface="Calibri"/>
                <a:cs typeface="Calibri"/>
                <a:sym typeface="Calibri"/>
              </a:rPr>
              <a:t> </a:t>
            </a:r>
            <a:r>
              <a:rPr lang="en-GB" sz="4800" dirty="0" err="1">
                <a:solidFill>
                  <a:schemeClr val="dk1"/>
                </a:solidFill>
                <a:ea typeface="Calibri"/>
                <a:cs typeface="Calibri"/>
                <a:sym typeface="Calibri"/>
              </a:rPr>
              <a:t>zullen</a:t>
            </a:r>
            <a:r>
              <a:rPr lang="en-GB" sz="4800" dirty="0">
                <a:solidFill>
                  <a:schemeClr val="dk1"/>
                </a:solidFill>
                <a:ea typeface="Calibri"/>
                <a:cs typeface="Calibri"/>
                <a:sym typeface="Calibri"/>
              </a:rPr>
              <a:t> er </a:t>
            </a:r>
            <a:r>
              <a:rPr lang="en-GB" sz="4800" dirty="0" err="1">
                <a:solidFill>
                  <a:schemeClr val="dk1"/>
                </a:solidFill>
                <a:ea typeface="Calibri"/>
                <a:cs typeface="Calibri"/>
                <a:sym typeface="Calibri"/>
              </a:rPr>
              <a:t>één</a:t>
            </a:r>
            <a:r>
              <a:rPr lang="en-GB" sz="4800" dirty="0">
                <a:solidFill>
                  <a:schemeClr val="dk1"/>
                </a:solidFill>
                <a:ea typeface="Calibri"/>
                <a:cs typeface="Calibri"/>
                <a:sym typeface="Calibri"/>
              </a:rPr>
              <a:t> of twee </a:t>
            </a:r>
            <a:r>
              <a:rPr lang="en-GB" sz="4800" dirty="0" err="1">
                <a:solidFill>
                  <a:schemeClr val="dk1"/>
                </a:solidFill>
                <a:ea typeface="Calibri"/>
                <a:cs typeface="Calibri"/>
                <a:sym typeface="Calibri"/>
              </a:rPr>
              <a:t>vormselvieringen</a:t>
            </a:r>
            <a:r>
              <a:rPr lang="en-GB" sz="4800" dirty="0">
                <a:solidFill>
                  <a:schemeClr val="dk1"/>
                </a:solidFill>
                <a:ea typeface="Calibri"/>
                <a:cs typeface="Calibri"/>
                <a:sym typeface="Calibri"/>
              </a:rPr>
              <a:t> </a:t>
            </a:r>
            <a:r>
              <a:rPr lang="en-GB" sz="4800" dirty="0" err="1">
                <a:solidFill>
                  <a:schemeClr val="dk1"/>
                </a:solidFill>
                <a:ea typeface="Calibri"/>
                <a:cs typeface="Calibri"/>
                <a:sym typeface="Calibri"/>
              </a:rPr>
              <a:t>plaatsvinden</a:t>
            </a:r>
            <a:r>
              <a:rPr lang="en-GB" sz="4800" dirty="0">
                <a:solidFill>
                  <a:schemeClr val="dk1"/>
                </a:solidFill>
                <a:ea typeface="Calibri"/>
                <a:cs typeface="Calibri"/>
                <a:sym typeface="Calibri"/>
              </a:rPr>
              <a:t> </a:t>
            </a:r>
            <a:r>
              <a:rPr lang="en-GB" sz="4800" dirty="0">
                <a:solidFill>
                  <a:srgbClr val="000000"/>
                </a:solidFill>
                <a:ea typeface="Calibri"/>
                <a:cs typeface="Calibri"/>
                <a:sym typeface="Calibri"/>
              </a:rPr>
              <a:t>in de Sint-</a:t>
            </a:r>
            <a:r>
              <a:rPr lang="en-GB" sz="4800" dirty="0" err="1">
                <a:solidFill>
                  <a:srgbClr val="000000"/>
                </a:solidFill>
                <a:ea typeface="Calibri"/>
                <a:cs typeface="Calibri"/>
                <a:sym typeface="Calibri"/>
              </a:rPr>
              <a:t>Hilariuskerk</a:t>
            </a:r>
            <a:r>
              <a:rPr lang="en-GB" sz="4800" dirty="0">
                <a:solidFill>
                  <a:srgbClr val="000000"/>
                </a:solidFill>
                <a:ea typeface="Calibri"/>
                <a:cs typeface="Calibri"/>
                <a:sym typeface="Calibri"/>
              </a:rPr>
              <a:t> in Bierbeek in de </a:t>
            </a:r>
            <a:r>
              <a:rPr lang="en-GB" sz="4800" dirty="0" err="1">
                <a:solidFill>
                  <a:srgbClr val="000000"/>
                </a:solidFill>
                <a:ea typeface="Calibri"/>
                <a:cs typeface="Calibri"/>
                <a:sym typeface="Calibri"/>
              </a:rPr>
              <a:t>voormiddag</a:t>
            </a:r>
            <a:r>
              <a:rPr lang="en-GB" sz="4800" dirty="0">
                <a:solidFill>
                  <a:srgbClr val="000000"/>
                </a:solidFill>
                <a:ea typeface="Calibri"/>
                <a:cs typeface="Calibri"/>
                <a:sym typeface="Calibri"/>
              </a:rPr>
              <a:t>.</a:t>
            </a:r>
            <a:endParaRPr lang="nl-BE" sz="4800" dirty="0"/>
          </a:p>
        </p:txBody>
      </p:sp>
    </p:spTree>
    <p:extLst>
      <p:ext uri="{BB962C8B-B14F-4D97-AF65-F5344CB8AC3E}">
        <p14:creationId xmlns:p14="http://schemas.microsoft.com/office/powerpoint/2010/main" val="33361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E2FE7-EAE8-AE08-8709-9FD342880B87}"/>
              </a:ext>
            </a:extLst>
          </p:cNvPr>
          <p:cNvSpPr>
            <a:spLocks noGrp="1"/>
          </p:cNvSpPr>
          <p:nvPr>
            <p:ph type="title"/>
          </p:nvPr>
        </p:nvSpPr>
        <p:spPr/>
        <p:txBody>
          <a:bodyPr/>
          <a:lstStyle/>
          <a:p>
            <a:pPr algn="ctr"/>
            <a:r>
              <a:rPr lang="nl-BE" b="1" dirty="0">
                <a:solidFill>
                  <a:srgbClr val="C00000"/>
                </a:solidFill>
              </a:rPr>
              <a:t>PROGRAMMA</a:t>
            </a:r>
          </a:p>
        </p:txBody>
      </p:sp>
      <p:sp>
        <p:nvSpPr>
          <p:cNvPr id="3" name="Tijdelijke aanduiding voor inhoud 2">
            <a:extLst>
              <a:ext uri="{FF2B5EF4-FFF2-40B4-BE49-F238E27FC236}">
                <a16:creationId xmlns:a16="http://schemas.microsoft.com/office/drawing/2014/main" id="{C6842AD4-1D49-B786-638A-70EECD536734}"/>
              </a:ext>
            </a:extLst>
          </p:cNvPr>
          <p:cNvSpPr>
            <a:spLocks noGrp="1"/>
          </p:cNvSpPr>
          <p:nvPr>
            <p:ph idx="1"/>
          </p:nvPr>
        </p:nvSpPr>
        <p:spPr/>
        <p:txBody>
          <a:bodyPr>
            <a:normAutofit/>
          </a:bodyPr>
          <a:lstStyle/>
          <a:p>
            <a:r>
              <a:rPr lang="nl-BE" sz="3200" dirty="0">
                <a:solidFill>
                  <a:schemeClr val="tx1"/>
                </a:solidFill>
              </a:rPr>
              <a:t>DEELNAME AAN GEZINSVIERING</a:t>
            </a:r>
          </a:p>
          <a:p>
            <a:r>
              <a:rPr lang="nl-BE" sz="3200" dirty="0">
                <a:solidFill>
                  <a:schemeClr val="tx1"/>
                </a:solidFill>
              </a:rPr>
              <a:t>CATECHESEBIJEENKOMSTEN </a:t>
            </a:r>
          </a:p>
          <a:p>
            <a:r>
              <a:rPr lang="nl-BE" sz="3200" dirty="0">
                <a:solidFill>
                  <a:schemeClr val="tx1"/>
                </a:solidFill>
              </a:rPr>
              <a:t>GODLY PLAY-MOMENT</a:t>
            </a:r>
          </a:p>
          <a:p>
            <a:r>
              <a:rPr lang="nl-BE" sz="3200" dirty="0">
                <a:solidFill>
                  <a:schemeClr val="tx1"/>
                </a:solidFill>
              </a:rPr>
              <a:t>VORMSELTOCHT</a:t>
            </a:r>
          </a:p>
          <a:p>
            <a:r>
              <a:rPr lang="nl-BE" sz="3200" dirty="0">
                <a:solidFill>
                  <a:schemeClr val="tx1"/>
                </a:solidFill>
              </a:rPr>
              <a:t>DOE-MOMENTEN</a:t>
            </a:r>
          </a:p>
        </p:txBody>
      </p:sp>
    </p:spTree>
    <p:extLst>
      <p:ext uri="{BB962C8B-B14F-4D97-AF65-F5344CB8AC3E}">
        <p14:creationId xmlns:p14="http://schemas.microsoft.com/office/powerpoint/2010/main" val="17972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dirty="0"/>
              <a:t>Gezinsvieringen</a:t>
            </a:r>
            <a:endParaRPr dirty="0"/>
          </a:p>
        </p:txBody>
      </p:sp>
      <p:pic>
        <p:nvPicPr>
          <p:cNvPr id="256" name="Google Shape;256;p14"/>
          <p:cNvPicPr preferRelativeResize="0">
            <a:picLocks noGrp="1"/>
          </p:cNvPicPr>
          <p:nvPr>
            <p:ph type="body" idx="1"/>
          </p:nvPr>
        </p:nvPicPr>
        <p:blipFill rotWithShape="1">
          <a:blip r:embed="rId3">
            <a:alphaModFix/>
          </a:blip>
          <a:srcRect/>
          <a:stretch/>
        </p:blipFill>
        <p:spPr>
          <a:xfrm>
            <a:off x="593126" y="2195512"/>
            <a:ext cx="2117124" cy="2279979"/>
          </a:xfrm>
          <a:prstGeom prst="rect">
            <a:avLst/>
          </a:prstGeom>
          <a:noFill/>
          <a:ln>
            <a:noFill/>
          </a:ln>
        </p:spPr>
      </p:pic>
      <p:sp>
        <p:nvSpPr>
          <p:cNvPr id="257" name="Google Shape;257;p14"/>
          <p:cNvSpPr/>
          <p:nvPr/>
        </p:nvSpPr>
        <p:spPr>
          <a:xfrm>
            <a:off x="5614085" y="1859268"/>
            <a:ext cx="5595139" cy="2641758"/>
          </a:xfrm>
          <a:prstGeom prst="roundRect">
            <a:avLst>
              <a:gd name="adj" fmla="val 16667"/>
            </a:avLst>
          </a:prstGeom>
          <a:solidFill>
            <a:srgbClr val="7EA9CA"/>
          </a:solid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Welkom op  gezinsvieringen!</a:t>
            </a:r>
            <a:endParaRPr dirty="0"/>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r>
              <a:rPr lang="nl-BE" sz="3200" dirty="0">
                <a:solidFill>
                  <a:schemeClr val="lt1"/>
                </a:solidFill>
                <a:latin typeface="Calibri"/>
                <a:ea typeface="Calibri"/>
                <a:cs typeface="Calibri"/>
                <a:sym typeface="Calibri"/>
              </a:rPr>
              <a:t>Vraag aan vormeling en ouders om in deze vieringen een actieve rol op te nemen. </a:t>
            </a:r>
          </a:p>
        </p:txBody>
      </p:sp>
      <p:sp>
        <p:nvSpPr>
          <p:cNvPr id="258" name="Google Shape;258;p14"/>
          <p:cNvSpPr txBox="1"/>
          <p:nvPr/>
        </p:nvSpPr>
        <p:spPr>
          <a:xfrm>
            <a:off x="749642" y="4959178"/>
            <a:ext cx="9729000" cy="646500"/>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chemeClr val="dk1"/>
              </a:buClr>
              <a:buSzPts val="1800"/>
              <a:buFont typeface="Noto Sans Symbols"/>
              <a:buChar char="❖"/>
            </a:pPr>
            <a:r>
              <a:rPr lang="nl-BE" sz="1800" dirty="0">
                <a:solidFill>
                  <a:schemeClr val="dk1"/>
                </a:solidFill>
                <a:latin typeface="Calibri"/>
                <a:ea typeface="Calibri"/>
                <a:cs typeface="Calibri"/>
                <a:sym typeface="Calibri"/>
              </a:rPr>
              <a:t>Integratie van de jongeren in onze geloofsgemeenschap.</a:t>
            </a:r>
            <a:endParaRPr lang="nl-BE" dirty="0"/>
          </a:p>
          <a:p>
            <a:pPr marL="0" marR="0" lvl="0" indent="-114300" algn="l" rtl="0">
              <a:spcBef>
                <a:spcPts val="0"/>
              </a:spcBef>
              <a:spcAft>
                <a:spcPts val="0"/>
              </a:spcAft>
              <a:buClr>
                <a:schemeClr val="dk1"/>
              </a:buClr>
              <a:buSzPts val="1800"/>
              <a:buFont typeface="Noto Sans Symbols"/>
              <a:buChar char="❖"/>
            </a:pPr>
            <a:r>
              <a:rPr lang="nl-BE" sz="1800" dirty="0">
                <a:solidFill>
                  <a:schemeClr val="dk1"/>
                </a:solidFill>
                <a:latin typeface="Calibri"/>
                <a:ea typeface="Calibri"/>
                <a:cs typeface="Calibri"/>
                <a:sym typeface="Calibri"/>
              </a:rPr>
              <a:t>Gezinsvieringen zijn een belangrijk deel van het traject.</a:t>
            </a:r>
            <a:endParaRPr lang="nl-BE" dirty="0"/>
          </a:p>
        </p:txBody>
      </p:sp>
      <p:pic>
        <p:nvPicPr>
          <p:cNvPr id="259" name="Google Shape;259;p14"/>
          <p:cNvPicPr preferRelativeResize="0"/>
          <p:nvPr/>
        </p:nvPicPr>
        <p:blipFill rotWithShape="1">
          <a:blip r:embed="rId4">
            <a:alphaModFix/>
          </a:blip>
          <a:srcRect/>
          <a:stretch/>
        </p:blipFill>
        <p:spPr>
          <a:xfrm>
            <a:off x="2800867" y="2195512"/>
            <a:ext cx="2446636" cy="2553335"/>
          </a:xfrm>
          <a:prstGeom prst="rect">
            <a:avLst/>
          </a:prstGeom>
          <a:noFill/>
          <a:ln>
            <a:noFill/>
          </a:ln>
        </p:spPr>
      </p:pic>
      <p:sp>
        <p:nvSpPr>
          <p:cNvPr id="260" name="Google Shape;260;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96</TotalTime>
  <Words>1521</Words>
  <Application>Microsoft Office PowerPoint</Application>
  <PresentationFormat>Breedbeeld</PresentationFormat>
  <Paragraphs>207</Paragraphs>
  <Slides>38</Slides>
  <Notes>13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38</vt:i4>
      </vt:variant>
    </vt:vector>
  </HeadingPairs>
  <TitlesOfParts>
    <vt:vector size="46" baseType="lpstr">
      <vt:lpstr>Aptos</vt:lpstr>
      <vt:lpstr>Arial</vt:lpstr>
      <vt:lpstr>Calibri</vt:lpstr>
      <vt:lpstr>Calibri Light</vt:lpstr>
      <vt:lpstr>Courier New</vt:lpstr>
      <vt:lpstr>Noto Sans Symbols</vt:lpstr>
      <vt:lpstr>Source Sans Pro</vt:lpstr>
      <vt:lpstr>Terugblik</vt:lpstr>
      <vt:lpstr>Samen op weg  naar het vormsel op 26 april 2026</vt:lpstr>
      <vt:lpstr>Programma avond</vt:lpstr>
      <vt:lpstr>Kennismaking</vt:lpstr>
      <vt:lpstr>Quiz</vt:lpstr>
      <vt:lpstr>Inleiding</vt:lpstr>
      <vt:lpstr>Vormsel?  Vormheer?  Wat is een sacrament?</vt:lpstr>
      <vt:lpstr>PowerPoint-presentatie</vt:lpstr>
      <vt:lpstr>PROGRAMMA</vt:lpstr>
      <vt:lpstr>Gezinsvieringen</vt:lpstr>
      <vt:lpstr>PowerPoint-presentatie</vt:lpstr>
      <vt:lpstr>Data </vt:lpstr>
      <vt:lpstr>PowerPoint-presentatie</vt:lpstr>
      <vt:lpstr>Kruisjesviering op 8 maart 2026</vt:lpstr>
      <vt:lpstr>Jaarprogramma</vt:lpstr>
      <vt:lpstr>    Startmoment met grote groep </vt:lpstr>
      <vt:lpstr>Drie catechesemomenten  in kleine groepjes in pastorie, Dorpsstraat 26</vt:lpstr>
      <vt:lpstr>Eerste catechese</vt:lpstr>
      <vt:lpstr>Tweede catechese</vt:lpstr>
      <vt:lpstr>Derde catechese</vt:lpstr>
      <vt:lpstr>Godly Play: 3 sessies op drie momenten</vt:lpstr>
      <vt:lpstr>Godly Play: </vt:lpstr>
      <vt:lpstr>VORMSELTOCHT: vormeling met ouder, gezin, geloofsgenoot</vt:lpstr>
      <vt:lpstr>PowerPoint-presentatie</vt:lpstr>
      <vt:lpstr>Zaterdag 28 maart 2026: Vormelingendag</vt:lpstr>
      <vt:lpstr>PowerPoint-presentatie</vt:lpstr>
      <vt:lpstr>SOLIDARITEITSONTBIJT</vt:lpstr>
      <vt:lpstr>DOE-MOMENTEN</vt:lpstr>
      <vt:lpstr>Belangrijke pijler: groepsvorming</vt:lpstr>
      <vt:lpstr>15 minuten pauze en invullen van engagementen</vt:lpstr>
      <vt:lpstr>Praktisch vandaag</vt:lpstr>
      <vt:lpstr>VIERING ZONDAG 14 SEPTEMBER</vt:lpstr>
      <vt:lpstr>PowerPoint-presentatie</vt:lpstr>
      <vt:lpstr>Administratieve en praktische informatie</vt:lpstr>
      <vt:lpstr>Ook noteren</vt:lpstr>
      <vt:lpstr>Sociale wetgeving: vrije dag voor vormsel</vt:lpstr>
      <vt:lpstr>Hoe inschrijven?</vt:lpstr>
      <vt:lpstr>Doopattest?</vt:lpstr>
      <vt:lpstr>Tijd voor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 op weg  naar het vormsel op 26 april 2026</dc:title>
  <dc:creator>Stefaan Callebaut</dc:creator>
  <cp:lastModifiedBy>Renilde Thijs</cp:lastModifiedBy>
  <cp:revision>3</cp:revision>
  <dcterms:created xsi:type="dcterms:W3CDTF">2025-08-30T07:14:28Z</dcterms:created>
  <dcterms:modified xsi:type="dcterms:W3CDTF">2025-09-12T10:54:18Z</dcterms:modified>
</cp:coreProperties>
</file>