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83" r:id="rId4"/>
    <p:sldId id="266" r:id="rId5"/>
    <p:sldId id="293" r:id="rId6"/>
    <p:sldId id="284" r:id="rId7"/>
    <p:sldId id="291" r:id="rId8"/>
    <p:sldId id="285" r:id="rId9"/>
    <p:sldId id="286" r:id="rId10"/>
    <p:sldId id="287" r:id="rId11"/>
    <p:sldId id="288" r:id="rId12"/>
    <p:sldId id="289" r:id="rId13"/>
    <p:sldId id="290" r:id="rId14"/>
    <p:sldId id="292" r:id="rId1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CC0099"/>
    <a:srgbClr val="66CCFF"/>
    <a:srgbClr val="009900"/>
    <a:srgbClr val="FFCCCC"/>
    <a:srgbClr val="660033"/>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C4C188-ADF2-424C-8E73-AC29DC96CE95}" type="datetimeFigureOut">
              <a:rPr lang="nl-BE" smtClean="0"/>
              <a:t>7/11/2023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16172-714D-4C83-90F6-14B464473CC5}" type="slidenum">
              <a:rPr lang="nl-BE" smtClean="0"/>
              <a:t>‹nr.›</a:t>
            </a:fld>
            <a:endParaRPr lang="nl-BE"/>
          </a:p>
        </p:txBody>
      </p:sp>
    </p:spTree>
    <p:extLst>
      <p:ext uri="{BB962C8B-B14F-4D97-AF65-F5344CB8AC3E}">
        <p14:creationId xmlns:p14="http://schemas.microsoft.com/office/powerpoint/2010/main" val="3589251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 de affiche QR-code of link naar PRO!</a:t>
            </a:r>
            <a:endParaRPr lang="nl-BE" dirty="0"/>
          </a:p>
        </p:txBody>
      </p:sp>
      <p:sp>
        <p:nvSpPr>
          <p:cNvPr id="4" name="Tijdelijke aanduiding voor dianummer 3"/>
          <p:cNvSpPr>
            <a:spLocks noGrp="1"/>
          </p:cNvSpPr>
          <p:nvPr>
            <p:ph type="sldNum" sz="quarter" idx="5"/>
          </p:nvPr>
        </p:nvSpPr>
        <p:spPr/>
        <p:txBody>
          <a:bodyPr/>
          <a:lstStyle/>
          <a:p>
            <a:fld id="{54116172-714D-4C83-90F6-14B464473CC5}" type="slidenum">
              <a:rPr lang="nl-BE" smtClean="0"/>
              <a:t>4</a:t>
            </a:fld>
            <a:endParaRPr lang="nl-BE"/>
          </a:p>
        </p:txBody>
      </p:sp>
    </p:spTree>
    <p:extLst>
      <p:ext uri="{BB962C8B-B14F-4D97-AF65-F5344CB8AC3E}">
        <p14:creationId xmlns:p14="http://schemas.microsoft.com/office/powerpoint/2010/main" val="1415404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4116172-714D-4C83-90F6-14B464473CC5}" type="slidenum">
              <a:rPr lang="nl-BE" smtClean="0"/>
              <a:t>13</a:t>
            </a:fld>
            <a:endParaRPr lang="nl-BE"/>
          </a:p>
        </p:txBody>
      </p:sp>
    </p:spTree>
    <p:extLst>
      <p:ext uri="{BB962C8B-B14F-4D97-AF65-F5344CB8AC3E}">
        <p14:creationId xmlns:p14="http://schemas.microsoft.com/office/powerpoint/2010/main" val="129957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4116172-714D-4C83-90F6-14B464473CC5}" type="slidenum">
              <a:rPr lang="nl-BE" smtClean="0"/>
              <a:t>14</a:t>
            </a:fld>
            <a:endParaRPr lang="nl-BE"/>
          </a:p>
        </p:txBody>
      </p:sp>
    </p:spTree>
    <p:extLst>
      <p:ext uri="{BB962C8B-B14F-4D97-AF65-F5344CB8AC3E}">
        <p14:creationId xmlns:p14="http://schemas.microsoft.com/office/powerpoint/2010/main" val="284984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 de affiche QR-code of link naar PRO!</a:t>
            </a:r>
            <a:endParaRPr lang="nl-BE" dirty="0"/>
          </a:p>
        </p:txBody>
      </p:sp>
      <p:sp>
        <p:nvSpPr>
          <p:cNvPr id="4" name="Tijdelijke aanduiding voor dianummer 3"/>
          <p:cNvSpPr>
            <a:spLocks noGrp="1"/>
          </p:cNvSpPr>
          <p:nvPr>
            <p:ph type="sldNum" sz="quarter" idx="5"/>
          </p:nvPr>
        </p:nvSpPr>
        <p:spPr/>
        <p:txBody>
          <a:bodyPr/>
          <a:lstStyle/>
          <a:p>
            <a:fld id="{54116172-714D-4C83-90F6-14B464473CC5}" type="slidenum">
              <a:rPr lang="nl-BE" smtClean="0"/>
              <a:t>5</a:t>
            </a:fld>
            <a:endParaRPr lang="nl-BE"/>
          </a:p>
        </p:txBody>
      </p:sp>
    </p:spTree>
    <p:extLst>
      <p:ext uri="{BB962C8B-B14F-4D97-AF65-F5344CB8AC3E}">
        <p14:creationId xmlns:p14="http://schemas.microsoft.com/office/powerpoint/2010/main" val="75964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 de affiche QR-code of link naar PRO!</a:t>
            </a:r>
            <a:endParaRPr lang="nl-BE" dirty="0"/>
          </a:p>
        </p:txBody>
      </p:sp>
      <p:sp>
        <p:nvSpPr>
          <p:cNvPr id="4" name="Tijdelijke aanduiding voor dianummer 3"/>
          <p:cNvSpPr>
            <a:spLocks noGrp="1"/>
          </p:cNvSpPr>
          <p:nvPr>
            <p:ph type="sldNum" sz="quarter" idx="5"/>
          </p:nvPr>
        </p:nvSpPr>
        <p:spPr/>
        <p:txBody>
          <a:bodyPr/>
          <a:lstStyle/>
          <a:p>
            <a:fld id="{54116172-714D-4C83-90F6-14B464473CC5}" type="slidenum">
              <a:rPr lang="nl-BE" smtClean="0"/>
              <a:t>6</a:t>
            </a:fld>
            <a:endParaRPr lang="nl-BE"/>
          </a:p>
        </p:txBody>
      </p:sp>
    </p:spTree>
    <p:extLst>
      <p:ext uri="{BB962C8B-B14F-4D97-AF65-F5344CB8AC3E}">
        <p14:creationId xmlns:p14="http://schemas.microsoft.com/office/powerpoint/2010/main" val="3727838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 het groene vak QR-code of link naar PRO!</a:t>
            </a:r>
            <a:endParaRPr lang="nl-BE" dirty="0"/>
          </a:p>
        </p:txBody>
      </p:sp>
      <p:sp>
        <p:nvSpPr>
          <p:cNvPr id="4" name="Tijdelijke aanduiding voor dianummer 3"/>
          <p:cNvSpPr>
            <a:spLocks noGrp="1"/>
          </p:cNvSpPr>
          <p:nvPr>
            <p:ph type="sldNum" sz="quarter" idx="5"/>
          </p:nvPr>
        </p:nvSpPr>
        <p:spPr/>
        <p:txBody>
          <a:bodyPr/>
          <a:lstStyle/>
          <a:p>
            <a:fld id="{54116172-714D-4C83-90F6-14B464473CC5}" type="slidenum">
              <a:rPr lang="nl-BE" smtClean="0"/>
              <a:t>7</a:t>
            </a:fld>
            <a:endParaRPr lang="nl-BE"/>
          </a:p>
        </p:txBody>
      </p:sp>
    </p:spTree>
    <p:extLst>
      <p:ext uri="{BB962C8B-B14F-4D97-AF65-F5344CB8AC3E}">
        <p14:creationId xmlns:p14="http://schemas.microsoft.com/office/powerpoint/2010/main" val="2552529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4116172-714D-4C83-90F6-14B464473CC5}" type="slidenum">
              <a:rPr lang="nl-BE" smtClean="0"/>
              <a:t>8</a:t>
            </a:fld>
            <a:endParaRPr lang="nl-BE"/>
          </a:p>
        </p:txBody>
      </p:sp>
    </p:spTree>
    <p:extLst>
      <p:ext uri="{BB962C8B-B14F-4D97-AF65-F5344CB8AC3E}">
        <p14:creationId xmlns:p14="http://schemas.microsoft.com/office/powerpoint/2010/main" val="223851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4116172-714D-4C83-90F6-14B464473CC5}" type="slidenum">
              <a:rPr lang="nl-BE" smtClean="0"/>
              <a:t>9</a:t>
            </a:fld>
            <a:endParaRPr lang="nl-BE"/>
          </a:p>
        </p:txBody>
      </p:sp>
    </p:spTree>
    <p:extLst>
      <p:ext uri="{BB962C8B-B14F-4D97-AF65-F5344CB8AC3E}">
        <p14:creationId xmlns:p14="http://schemas.microsoft.com/office/powerpoint/2010/main" val="5535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 de affiche QR-code of link naar PRO!</a:t>
            </a:r>
            <a:endParaRPr lang="nl-BE" dirty="0"/>
          </a:p>
        </p:txBody>
      </p:sp>
      <p:sp>
        <p:nvSpPr>
          <p:cNvPr id="4" name="Tijdelijke aanduiding voor dianummer 3"/>
          <p:cNvSpPr>
            <a:spLocks noGrp="1"/>
          </p:cNvSpPr>
          <p:nvPr>
            <p:ph type="sldNum" sz="quarter" idx="5"/>
          </p:nvPr>
        </p:nvSpPr>
        <p:spPr/>
        <p:txBody>
          <a:bodyPr/>
          <a:lstStyle/>
          <a:p>
            <a:fld id="{54116172-714D-4C83-90F6-14B464473CC5}" type="slidenum">
              <a:rPr lang="nl-BE" smtClean="0"/>
              <a:t>10</a:t>
            </a:fld>
            <a:endParaRPr lang="nl-BE"/>
          </a:p>
        </p:txBody>
      </p:sp>
    </p:spTree>
    <p:extLst>
      <p:ext uri="{BB962C8B-B14F-4D97-AF65-F5344CB8AC3E}">
        <p14:creationId xmlns:p14="http://schemas.microsoft.com/office/powerpoint/2010/main" val="1251591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 de affiche QR-code of link naar PRO!</a:t>
            </a:r>
            <a:endParaRPr lang="nl-BE" dirty="0"/>
          </a:p>
        </p:txBody>
      </p:sp>
      <p:sp>
        <p:nvSpPr>
          <p:cNvPr id="4" name="Tijdelijke aanduiding voor dianummer 3"/>
          <p:cNvSpPr>
            <a:spLocks noGrp="1"/>
          </p:cNvSpPr>
          <p:nvPr>
            <p:ph type="sldNum" sz="quarter" idx="5"/>
          </p:nvPr>
        </p:nvSpPr>
        <p:spPr/>
        <p:txBody>
          <a:bodyPr/>
          <a:lstStyle/>
          <a:p>
            <a:fld id="{54116172-714D-4C83-90F6-14B464473CC5}" type="slidenum">
              <a:rPr lang="nl-BE" smtClean="0"/>
              <a:t>11</a:t>
            </a:fld>
            <a:endParaRPr lang="nl-BE"/>
          </a:p>
        </p:txBody>
      </p:sp>
    </p:spTree>
    <p:extLst>
      <p:ext uri="{BB962C8B-B14F-4D97-AF65-F5344CB8AC3E}">
        <p14:creationId xmlns:p14="http://schemas.microsoft.com/office/powerpoint/2010/main" val="2924481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4116172-714D-4C83-90F6-14B464473CC5}" type="slidenum">
              <a:rPr lang="nl-BE" smtClean="0"/>
              <a:t>12</a:t>
            </a:fld>
            <a:endParaRPr lang="nl-BE"/>
          </a:p>
        </p:txBody>
      </p:sp>
    </p:spTree>
    <p:extLst>
      <p:ext uri="{BB962C8B-B14F-4D97-AF65-F5344CB8AC3E}">
        <p14:creationId xmlns:p14="http://schemas.microsoft.com/office/powerpoint/2010/main" val="1943879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0599-AC65-A45E-E016-5504B221771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2CFFC0D9-C1A5-4E04-0A1A-79E980D67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42A788C3-4031-CF4A-B453-3F359D1516CF}"/>
              </a:ext>
            </a:extLst>
          </p:cNvPr>
          <p:cNvSpPr>
            <a:spLocks noGrp="1"/>
          </p:cNvSpPr>
          <p:nvPr>
            <p:ph type="dt" sz="half" idx="10"/>
          </p:nvPr>
        </p:nvSpPr>
        <p:spPr/>
        <p:txBody>
          <a:bodyPr/>
          <a:lstStyle/>
          <a:p>
            <a:fld id="{90656C8B-A430-4CF8-B00B-AF1696518CAE}" type="datetimeFigureOut">
              <a:rPr lang="nl-BE" smtClean="0"/>
              <a:t>7/11/2023</a:t>
            </a:fld>
            <a:endParaRPr lang="nl-BE"/>
          </a:p>
        </p:txBody>
      </p:sp>
      <p:sp>
        <p:nvSpPr>
          <p:cNvPr id="5" name="Tijdelijke aanduiding voor voettekst 4">
            <a:extLst>
              <a:ext uri="{FF2B5EF4-FFF2-40B4-BE49-F238E27FC236}">
                <a16:creationId xmlns:a16="http://schemas.microsoft.com/office/drawing/2014/main" id="{BA547679-E417-4C90-01BF-7B6FF6F6B42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980FE30-81B7-4E0E-93A5-61F10D0CAE65}"/>
              </a:ext>
            </a:extLst>
          </p:cNvPr>
          <p:cNvSpPr>
            <a:spLocks noGrp="1"/>
          </p:cNvSpPr>
          <p:nvPr>
            <p:ph type="sldNum" sz="quarter" idx="12"/>
          </p:nvPr>
        </p:nvSpPr>
        <p:spPr/>
        <p:txBody>
          <a:bodyPr/>
          <a:lstStyle/>
          <a:p>
            <a:fld id="{466AB640-0C57-4321-9A8B-BC03D6EB65EC}" type="slidenum">
              <a:rPr lang="nl-BE" smtClean="0"/>
              <a:t>‹nr.›</a:t>
            </a:fld>
            <a:endParaRPr lang="nl-BE"/>
          </a:p>
        </p:txBody>
      </p:sp>
    </p:spTree>
    <p:extLst>
      <p:ext uri="{BB962C8B-B14F-4D97-AF65-F5344CB8AC3E}">
        <p14:creationId xmlns:p14="http://schemas.microsoft.com/office/powerpoint/2010/main" val="136980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A5F34-7179-2432-988F-5D715AEA0F81}"/>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3F7303A4-AA85-A7B8-ED59-F3EC2C23FAA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B8E234C-9207-EC62-8E85-BA88A0803A22}"/>
              </a:ext>
            </a:extLst>
          </p:cNvPr>
          <p:cNvSpPr>
            <a:spLocks noGrp="1"/>
          </p:cNvSpPr>
          <p:nvPr>
            <p:ph type="dt" sz="half" idx="10"/>
          </p:nvPr>
        </p:nvSpPr>
        <p:spPr/>
        <p:txBody>
          <a:bodyPr/>
          <a:lstStyle/>
          <a:p>
            <a:fld id="{90656C8B-A430-4CF8-B00B-AF1696518CAE}" type="datetimeFigureOut">
              <a:rPr lang="nl-BE" smtClean="0"/>
              <a:t>7/11/2023</a:t>
            </a:fld>
            <a:endParaRPr lang="nl-BE"/>
          </a:p>
        </p:txBody>
      </p:sp>
      <p:sp>
        <p:nvSpPr>
          <p:cNvPr id="5" name="Tijdelijke aanduiding voor voettekst 4">
            <a:extLst>
              <a:ext uri="{FF2B5EF4-FFF2-40B4-BE49-F238E27FC236}">
                <a16:creationId xmlns:a16="http://schemas.microsoft.com/office/drawing/2014/main" id="{B1A9CAA5-B959-F598-5F89-02E0CCBFC8F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0184FC0-3EF6-1F37-499A-C4231F6A6BBD}"/>
              </a:ext>
            </a:extLst>
          </p:cNvPr>
          <p:cNvSpPr>
            <a:spLocks noGrp="1"/>
          </p:cNvSpPr>
          <p:nvPr>
            <p:ph type="sldNum" sz="quarter" idx="12"/>
          </p:nvPr>
        </p:nvSpPr>
        <p:spPr/>
        <p:txBody>
          <a:bodyPr/>
          <a:lstStyle/>
          <a:p>
            <a:fld id="{466AB640-0C57-4321-9A8B-BC03D6EB65EC}" type="slidenum">
              <a:rPr lang="nl-BE" smtClean="0"/>
              <a:t>‹nr.›</a:t>
            </a:fld>
            <a:endParaRPr lang="nl-BE"/>
          </a:p>
        </p:txBody>
      </p:sp>
    </p:spTree>
    <p:extLst>
      <p:ext uri="{BB962C8B-B14F-4D97-AF65-F5344CB8AC3E}">
        <p14:creationId xmlns:p14="http://schemas.microsoft.com/office/powerpoint/2010/main" val="3978871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72846DA-2BD6-860D-555F-6FD507D33B1E}"/>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3C5F452F-5139-9405-F01A-87DF9EE89B1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35F892C-44D0-B55B-0363-2A61A0BBC185}"/>
              </a:ext>
            </a:extLst>
          </p:cNvPr>
          <p:cNvSpPr>
            <a:spLocks noGrp="1"/>
          </p:cNvSpPr>
          <p:nvPr>
            <p:ph type="dt" sz="half" idx="10"/>
          </p:nvPr>
        </p:nvSpPr>
        <p:spPr/>
        <p:txBody>
          <a:bodyPr/>
          <a:lstStyle/>
          <a:p>
            <a:fld id="{90656C8B-A430-4CF8-B00B-AF1696518CAE}" type="datetimeFigureOut">
              <a:rPr lang="nl-BE" smtClean="0"/>
              <a:t>7/11/2023</a:t>
            </a:fld>
            <a:endParaRPr lang="nl-BE"/>
          </a:p>
        </p:txBody>
      </p:sp>
      <p:sp>
        <p:nvSpPr>
          <p:cNvPr id="5" name="Tijdelijke aanduiding voor voettekst 4">
            <a:extLst>
              <a:ext uri="{FF2B5EF4-FFF2-40B4-BE49-F238E27FC236}">
                <a16:creationId xmlns:a16="http://schemas.microsoft.com/office/drawing/2014/main" id="{75148FCD-06A0-1318-86E3-AD919B8381D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47DD1D8-6A40-F655-517C-41E17D04F6A7}"/>
              </a:ext>
            </a:extLst>
          </p:cNvPr>
          <p:cNvSpPr>
            <a:spLocks noGrp="1"/>
          </p:cNvSpPr>
          <p:nvPr>
            <p:ph type="sldNum" sz="quarter" idx="12"/>
          </p:nvPr>
        </p:nvSpPr>
        <p:spPr/>
        <p:txBody>
          <a:bodyPr/>
          <a:lstStyle/>
          <a:p>
            <a:fld id="{466AB640-0C57-4321-9A8B-BC03D6EB65EC}" type="slidenum">
              <a:rPr lang="nl-BE" smtClean="0"/>
              <a:t>‹nr.›</a:t>
            </a:fld>
            <a:endParaRPr lang="nl-BE"/>
          </a:p>
        </p:txBody>
      </p:sp>
    </p:spTree>
    <p:extLst>
      <p:ext uri="{BB962C8B-B14F-4D97-AF65-F5344CB8AC3E}">
        <p14:creationId xmlns:p14="http://schemas.microsoft.com/office/powerpoint/2010/main" val="1279161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317AE8-9110-96EA-EED7-F24D5911461F}"/>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263CA47-933F-F03B-05B2-AED72F30396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26BC22B-9078-0A20-E89D-F657F120AF3A}"/>
              </a:ext>
            </a:extLst>
          </p:cNvPr>
          <p:cNvSpPr>
            <a:spLocks noGrp="1"/>
          </p:cNvSpPr>
          <p:nvPr>
            <p:ph type="dt" sz="half" idx="10"/>
          </p:nvPr>
        </p:nvSpPr>
        <p:spPr/>
        <p:txBody>
          <a:bodyPr/>
          <a:lstStyle/>
          <a:p>
            <a:fld id="{90656C8B-A430-4CF8-B00B-AF1696518CAE}" type="datetimeFigureOut">
              <a:rPr lang="nl-BE" smtClean="0"/>
              <a:t>7/11/2023</a:t>
            </a:fld>
            <a:endParaRPr lang="nl-BE"/>
          </a:p>
        </p:txBody>
      </p:sp>
      <p:sp>
        <p:nvSpPr>
          <p:cNvPr id="5" name="Tijdelijke aanduiding voor voettekst 4">
            <a:extLst>
              <a:ext uri="{FF2B5EF4-FFF2-40B4-BE49-F238E27FC236}">
                <a16:creationId xmlns:a16="http://schemas.microsoft.com/office/drawing/2014/main" id="{547C2D83-7FB2-52CF-BDA8-417EC8E6884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627B2B6-462E-E0CC-CCDC-47E0C06E5D97}"/>
              </a:ext>
            </a:extLst>
          </p:cNvPr>
          <p:cNvSpPr>
            <a:spLocks noGrp="1"/>
          </p:cNvSpPr>
          <p:nvPr>
            <p:ph type="sldNum" sz="quarter" idx="12"/>
          </p:nvPr>
        </p:nvSpPr>
        <p:spPr/>
        <p:txBody>
          <a:bodyPr/>
          <a:lstStyle/>
          <a:p>
            <a:fld id="{466AB640-0C57-4321-9A8B-BC03D6EB65EC}" type="slidenum">
              <a:rPr lang="nl-BE" smtClean="0"/>
              <a:t>‹nr.›</a:t>
            </a:fld>
            <a:endParaRPr lang="nl-BE"/>
          </a:p>
        </p:txBody>
      </p:sp>
    </p:spTree>
    <p:extLst>
      <p:ext uri="{BB962C8B-B14F-4D97-AF65-F5344CB8AC3E}">
        <p14:creationId xmlns:p14="http://schemas.microsoft.com/office/powerpoint/2010/main" val="57974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5105B-347D-1760-5C0A-9B6CEA90F78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526C349-B905-BE17-E503-0D85686292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F4E2819-5BD7-028B-C8E3-7DD9365AC302}"/>
              </a:ext>
            </a:extLst>
          </p:cNvPr>
          <p:cNvSpPr>
            <a:spLocks noGrp="1"/>
          </p:cNvSpPr>
          <p:nvPr>
            <p:ph type="dt" sz="half" idx="10"/>
          </p:nvPr>
        </p:nvSpPr>
        <p:spPr/>
        <p:txBody>
          <a:bodyPr/>
          <a:lstStyle/>
          <a:p>
            <a:fld id="{90656C8B-A430-4CF8-B00B-AF1696518CAE}" type="datetimeFigureOut">
              <a:rPr lang="nl-BE" smtClean="0"/>
              <a:t>7/11/2023</a:t>
            </a:fld>
            <a:endParaRPr lang="nl-BE"/>
          </a:p>
        </p:txBody>
      </p:sp>
      <p:sp>
        <p:nvSpPr>
          <p:cNvPr id="5" name="Tijdelijke aanduiding voor voettekst 4">
            <a:extLst>
              <a:ext uri="{FF2B5EF4-FFF2-40B4-BE49-F238E27FC236}">
                <a16:creationId xmlns:a16="http://schemas.microsoft.com/office/drawing/2014/main" id="{BCC2C549-C984-76F6-37D5-F3FF329DBB7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4ACAFF6-284F-8736-6FD0-3B609CB3FE17}"/>
              </a:ext>
            </a:extLst>
          </p:cNvPr>
          <p:cNvSpPr>
            <a:spLocks noGrp="1"/>
          </p:cNvSpPr>
          <p:nvPr>
            <p:ph type="sldNum" sz="quarter" idx="12"/>
          </p:nvPr>
        </p:nvSpPr>
        <p:spPr/>
        <p:txBody>
          <a:bodyPr/>
          <a:lstStyle/>
          <a:p>
            <a:fld id="{466AB640-0C57-4321-9A8B-BC03D6EB65EC}" type="slidenum">
              <a:rPr lang="nl-BE" smtClean="0"/>
              <a:t>‹nr.›</a:t>
            </a:fld>
            <a:endParaRPr lang="nl-BE"/>
          </a:p>
        </p:txBody>
      </p:sp>
    </p:spTree>
    <p:extLst>
      <p:ext uri="{BB962C8B-B14F-4D97-AF65-F5344CB8AC3E}">
        <p14:creationId xmlns:p14="http://schemas.microsoft.com/office/powerpoint/2010/main" val="2883814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33F970-BE04-D55B-04DF-EF6F14B27DF9}"/>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29CFA20-08B2-4983-73A0-0AED527D456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334E3684-0FFE-4351-A10D-5BF6D6ECAF8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CF240114-D9E2-A80F-8D22-3A8F10C5FC00}"/>
              </a:ext>
            </a:extLst>
          </p:cNvPr>
          <p:cNvSpPr>
            <a:spLocks noGrp="1"/>
          </p:cNvSpPr>
          <p:nvPr>
            <p:ph type="dt" sz="half" idx="10"/>
          </p:nvPr>
        </p:nvSpPr>
        <p:spPr/>
        <p:txBody>
          <a:bodyPr/>
          <a:lstStyle/>
          <a:p>
            <a:fld id="{90656C8B-A430-4CF8-B00B-AF1696518CAE}" type="datetimeFigureOut">
              <a:rPr lang="nl-BE" smtClean="0"/>
              <a:t>7/11/2023</a:t>
            </a:fld>
            <a:endParaRPr lang="nl-BE"/>
          </a:p>
        </p:txBody>
      </p:sp>
      <p:sp>
        <p:nvSpPr>
          <p:cNvPr id="6" name="Tijdelijke aanduiding voor voettekst 5">
            <a:extLst>
              <a:ext uri="{FF2B5EF4-FFF2-40B4-BE49-F238E27FC236}">
                <a16:creationId xmlns:a16="http://schemas.microsoft.com/office/drawing/2014/main" id="{7867181C-F402-DD35-2BA6-CF43CFA11DE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CCB284F-A724-B9F9-5011-70BB81E99F39}"/>
              </a:ext>
            </a:extLst>
          </p:cNvPr>
          <p:cNvSpPr>
            <a:spLocks noGrp="1"/>
          </p:cNvSpPr>
          <p:nvPr>
            <p:ph type="sldNum" sz="quarter" idx="12"/>
          </p:nvPr>
        </p:nvSpPr>
        <p:spPr/>
        <p:txBody>
          <a:bodyPr/>
          <a:lstStyle/>
          <a:p>
            <a:fld id="{466AB640-0C57-4321-9A8B-BC03D6EB65EC}" type="slidenum">
              <a:rPr lang="nl-BE" smtClean="0"/>
              <a:t>‹nr.›</a:t>
            </a:fld>
            <a:endParaRPr lang="nl-BE"/>
          </a:p>
        </p:txBody>
      </p:sp>
    </p:spTree>
    <p:extLst>
      <p:ext uri="{BB962C8B-B14F-4D97-AF65-F5344CB8AC3E}">
        <p14:creationId xmlns:p14="http://schemas.microsoft.com/office/powerpoint/2010/main" val="1604444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D02D2-B103-E76E-31EB-86D3D5FCD147}"/>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0E3929D8-51DB-6287-87E3-5C85A0126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3D954D2-A2CE-2530-F126-83274D66CBB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2691538-1AF6-1805-9680-D6216A63DE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73230FB-B412-F731-FBE6-46C8EF94242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BC8C4E99-45CD-4438-D636-EF2241CDA8C4}"/>
              </a:ext>
            </a:extLst>
          </p:cNvPr>
          <p:cNvSpPr>
            <a:spLocks noGrp="1"/>
          </p:cNvSpPr>
          <p:nvPr>
            <p:ph type="dt" sz="half" idx="10"/>
          </p:nvPr>
        </p:nvSpPr>
        <p:spPr/>
        <p:txBody>
          <a:bodyPr/>
          <a:lstStyle/>
          <a:p>
            <a:fld id="{90656C8B-A430-4CF8-B00B-AF1696518CAE}" type="datetimeFigureOut">
              <a:rPr lang="nl-BE" smtClean="0"/>
              <a:t>7/11/2023</a:t>
            </a:fld>
            <a:endParaRPr lang="nl-BE"/>
          </a:p>
        </p:txBody>
      </p:sp>
      <p:sp>
        <p:nvSpPr>
          <p:cNvPr id="8" name="Tijdelijke aanduiding voor voettekst 7">
            <a:extLst>
              <a:ext uri="{FF2B5EF4-FFF2-40B4-BE49-F238E27FC236}">
                <a16:creationId xmlns:a16="http://schemas.microsoft.com/office/drawing/2014/main" id="{C5FAA146-F7B8-79AB-F0F3-AE9533CA0A5B}"/>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04850ED0-FF77-8A80-AAD3-C6E3AFE6ACED}"/>
              </a:ext>
            </a:extLst>
          </p:cNvPr>
          <p:cNvSpPr>
            <a:spLocks noGrp="1"/>
          </p:cNvSpPr>
          <p:nvPr>
            <p:ph type="sldNum" sz="quarter" idx="12"/>
          </p:nvPr>
        </p:nvSpPr>
        <p:spPr/>
        <p:txBody>
          <a:bodyPr/>
          <a:lstStyle/>
          <a:p>
            <a:fld id="{466AB640-0C57-4321-9A8B-BC03D6EB65EC}" type="slidenum">
              <a:rPr lang="nl-BE" smtClean="0"/>
              <a:t>‹nr.›</a:t>
            </a:fld>
            <a:endParaRPr lang="nl-BE"/>
          </a:p>
        </p:txBody>
      </p:sp>
    </p:spTree>
    <p:extLst>
      <p:ext uri="{BB962C8B-B14F-4D97-AF65-F5344CB8AC3E}">
        <p14:creationId xmlns:p14="http://schemas.microsoft.com/office/powerpoint/2010/main" val="512177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BF325F-CA9C-0AA6-752B-70D3D679BE48}"/>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BA1A3E31-A6FF-B064-E259-95A1E345A37E}"/>
              </a:ext>
            </a:extLst>
          </p:cNvPr>
          <p:cNvSpPr>
            <a:spLocks noGrp="1"/>
          </p:cNvSpPr>
          <p:nvPr>
            <p:ph type="dt" sz="half" idx="10"/>
          </p:nvPr>
        </p:nvSpPr>
        <p:spPr/>
        <p:txBody>
          <a:bodyPr/>
          <a:lstStyle/>
          <a:p>
            <a:fld id="{90656C8B-A430-4CF8-B00B-AF1696518CAE}" type="datetimeFigureOut">
              <a:rPr lang="nl-BE" smtClean="0"/>
              <a:t>7/11/2023</a:t>
            </a:fld>
            <a:endParaRPr lang="nl-BE"/>
          </a:p>
        </p:txBody>
      </p:sp>
      <p:sp>
        <p:nvSpPr>
          <p:cNvPr id="4" name="Tijdelijke aanduiding voor voettekst 3">
            <a:extLst>
              <a:ext uri="{FF2B5EF4-FFF2-40B4-BE49-F238E27FC236}">
                <a16:creationId xmlns:a16="http://schemas.microsoft.com/office/drawing/2014/main" id="{AC504EE6-D50D-68B5-88C8-3F9C0F18CFC5}"/>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CA44865C-05DC-09DF-9BF9-DA79EA0C8786}"/>
              </a:ext>
            </a:extLst>
          </p:cNvPr>
          <p:cNvSpPr>
            <a:spLocks noGrp="1"/>
          </p:cNvSpPr>
          <p:nvPr>
            <p:ph type="sldNum" sz="quarter" idx="12"/>
          </p:nvPr>
        </p:nvSpPr>
        <p:spPr/>
        <p:txBody>
          <a:bodyPr/>
          <a:lstStyle/>
          <a:p>
            <a:fld id="{466AB640-0C57-4321-9A8B-BC03D6EB65EC}" type="slidenum">
              <a:rPr lang="nl-BE" smtClean="0"/>
              <a:t>‹nr.›</a:t>
            </a:fld>
            <a:endParaRPr lang="nl-BE"/>
          </a:p>
        </p:txBody>
      </p:sp>
    </p:spTree>
    <p:extLst>
      <p:ext uri="{BB962C8B-B14F-4D97-AF65-F5344CB8AC3E}">
        <p14:creationId xmlns:p14="http://schemas.microsoft.com/office/powerpoint/2010/main" val="2699438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C8EAEA7-A3F3-6099-7906-AB5DDBCB15E8}"/>
              </a:ext>
            </a:extLst>
          </p:cNvPr>
          <p:cNvSpPr>
            <a:spLocks noGrp="1"/>
          </p:cNvSpPr>
          <p:nvPr>
            <p:ph type="dt" sz="half" idx="10"/>
          </p:nvPr>
        </p:nvSpPr>
        <p:spPr/>
        <p:txBody>
          <a:bodyPr/>
          <a:lstStyle/>
          <a:p>
            <a:fld id="{90656C8B-A430-4CF8-B00B-AF1696518CAE}" type="datetimeFigureOut">
              <a:rPr lang="nl-BE" smtClean="0"/>
              <a:t>7/11/2023</a:t>
            </a:fld>
            <a:endParaRPr lang="nl-BE"/>
          </a:p>
        </p:txBody>
      </p:sp>
      <p:sp>
        <p:nvSpPr>
          <p:cNvPr id="3" name="Tijdelijke aanduiding voor voettekst 2">
            <a:extLst>
              <a:ext uri="{FF2B5EF4-FFF2-40B4-BE49-F238E27FC236}">
                <a16:creationId xmlns:a16="http://schemas.microsoft.com/office/drawing/2014/main" id="{BC205AFF-8777-23EC-90EC-D712262F8655}"/>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7E7F22DA-8B13-1F52-8319-CC7F89278D52}"/>
              </a:ext>
            </a:extLst>
          </p:cNvPr>
          <p:cNvSpPr>
            <a:spLocks noGrp="1"/>
          </p:cNvSpPr>
          <p:nvPr>
            <p:ph type="sldNum" sz="quarter" idx="12"/>
          </p:nvPr>
        </p:nvSpPr>
        <p:spPr/>
        <p:txBody>
          <a:bodyPr/>
          <a:lstStyle/>
          <a:p>
            <a:fld id="{466AB640-0C57-4321-9A8B-BC03D6EB65EC}" type="slidenum">
              <a:rPr lang="nl-BE" smtClean="0"/>
              <a:t>‹nr.›</a:t>
            </a:fld>
            <a:endParaRPr lang="nl-BE"/>
          </a:p>
        </p:txBody>
      </p:sp>
    </p:spTree>
    <p:extLst>
      <p:ext uri="{BB962C8B-B14F-4D97-AF65-F5344CB8AC3E}">
        <p14:creationId xmlns:p14="http://schemas.microsoft.com/office/powerpoint/2010/main" val="3187732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FA7EE-E6B3-FB0C-E687-A31CC69D6A2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F747AAA-BDE1-A08A-4740-730D6DECD5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3BE673C5-A87E-A0CE-7F80-DCA3E75B4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0211DF9-23FD-76B6-DA76-AA8558592292}"/>
              </a:ext>
            </a:extLst>
          </p:cNvPr>
          <p:cNvSpPr>
            <a:spLocks noGrp="1"/>
          </p:cNvSpPr>
          <p:nvPr>
            <p:ph type="dt" sz="half" idx="10"/>
          </p:nvPr>
        </p:nvSpPr>
        <p:spPr/>
        <p:txBody>
          <a:bodyPr/>
          <a:lstStyle/>
          <a:p>
            <a:fld id="{90656C8B-A430-4CF8-B00B-AF1696518CAE}" type="datetimeFigureOut">
              <a:rPr lang="nl-BE" smtClean="0"/>
              <a:t>7/11/2023</a:t>
            </a:fld>
            <a:endParaRPr lang="nl-BE"/>
          </a:p>
        </p:txBody>
      </p:sp>
      <p:sp>
        <p:nvSpPr>
          <p:cNvPr id="6" name="Tijdelijke aanduiding voor voettekst 5">
            <a:extLst>
              <a:ext uri="{FF2B5EF4-FFF2-40B4-BE49-F238E27FC236}">
                <a16:creationId xmlns:a16="http://schemas.microsoft.com/office/drawing/2014/main" id="{A3AF21D6-05A7-E8D8-B5DD-97F2FF944FC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5937306-BD71-50E2-C129-C612DFE876FF}"/>
              </a:ext>
            </a:extLst>
          </p:cNvPr>
          <p:cNvSpPr>
            <a:spLocks noGrp="1"/>
          </p:cNvSpPr>
          <p:nvPr>
            <p:ph type="sldNum" sz="quarter" idx="12"/>
          </p:nvPr>
        </p:nvSpPr>
        <p:spPr/>
        <p:txBody>
          <a:bodyPr/>
          <a:lstStyle/>
          <a:p>
            <a:fld id="{466AB640-0C57-4321-9A8B-BC03D6EB65EC}" type="slidenum">
              <a:rPr lang="nl-BE" smtClean="0"/>
              <a:t>‹nr.›</a:t>
            </a:fld>
            <a:endParaRPr lang="nl-BE"/>
          </a:p>
        </p:txBody>
      </p:sp>
    </p:spTree>
    <p:extLst>
      <p:ext uri="{BB962C8B-B14F-4D97-AF65-F5344CB8AC3E}">
        <p14:creationId xmlns:p14="http://schemas.microsoft.com/office/powerpoint/2010/main" val="2225950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A85FA-06F0-749B-3D51-237A2A573AF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84BCADA-37D2-EB02-3D26-5EF234D6BA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4C760F16-2EE0-7D59-C64C-9DB964735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CF7F51D-8174-3B7E-3286-D415B4BB3191}"/>
              </a:ext>
            </a:extLst>
          </p:cNvPr>
          <p:cNvSpPr>
            <a:spLocks noGrp="1"/>
          </p:cNvSpPr>
          <p:nvPr>
            <p:ph type="dt" sz="half" idx="10"/>
          </p:nvPr>
        </p:nvSpPr>
        <p:spPr/>
        <p:txBody>
          <a:bodyPr/>
          <a:lstStyle/>
          <a:p>
            <a:fld id="{90656C8B-A430-4CF8-B00B-AF1696518CAE}" type="datetimeFigureOut">
              <a:rPr lang="nl-BE" smtClean="0"/>
              <a:t>7/11/2023</a:t>
            </a:fld>
            <a:endParaRPr lang="nl-BE"/>
          </a:p>
        </p:txBody>
      </p:sp>
      <p:sp>
        <p:nvSpPr>
          <p:cNvPr id="6" name="Tijdelijke aanduiding voor voettekst 5">
            <a:extLst>
              <a:ext uri="{FF2B5EF4-FFF2-40B4-BE49-F238E27FC236}">
                <a16:creationId xmlns:a16="http://schemas.microsoft.com/office/drawing/2014/main" id="{4FC979A0-9529-46F3-25C6-611C76DC040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CD108A0-A351-7F0D-C120-BFB6093339B4}"/>
              </a:ext>
            </a:extLst>
          </p:cNvPr>
          <p:cNvSpPr>
            <a:spLocks noGrp="1"/>
          </p:cNvSpPr>
          <p:nvPr>
            <p:ph type="sldNum" sz="quarter" idx="12"/>
          </p:nvPr>
        </p:nvSpPr>
        <p:spPr/>
        <p:txBody>
          <a:bodyPr/>
          <a:lstStyle/>
          <a:p>
            <a:fld id="{466AB640-0C57-4321-9A8B-BC03D6EB65EC}" type="slidenum">
              <a:rPr lang="nl-BE" smtClean="0"/>
              <a:t>‹nr.›</a:t>
            </a:fld>
            <a:endParaRPr lang="nl-BE"/>
          </a:p>
        </p:txBody>
      </p:sp>
    </p:spTree>
    <p:extLst>
      <p:ext uri="{BB962C8B-B14F-4D97-AF65-F5344CB8AC3E}">
        <p14:creationId xmlns:p14="http://schemas.microsoft.com/office/powerpoint/2010/main" val="2691088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AC0E04A-B4A8-6F04-B49F-9545F5A19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1997E92-A599-55C2-7AA8-60F316C213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BFF452A-5408-838C-59CE-BC841D1FAB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56C8B-A430-4CF8-B00B-AF1696518CAE}" type="datetimeFigureOut">
              <a:rPr lang="nl-BE" smtClean="0"/>
              <a:t>7/11/2023</a:t>
            </a:fld>
            <a:endParaRPr lang="nl-BE"/>
          </a:p>
        </p:txBody>
      </p:sp>
      <p:sp>
        <p:nvSpPr>
          <p:cNvPr id="5" name="Tijdelijke aanduiding voor voettekst 4">
            <a:extLst>
              <a:ext uri="{FF2B5EF4-FFF2-40B4-BE49-F238E27FC236}">
                <a16:creationId xmlns:a16="http://schemas.microsoft.com/office/drawing/2014/main" id="{EFE49B0D-9CB6-B515-058D-27F3BDAF9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7D6C1CFE-9129-DD35-35F1-67A1F6F706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AB640-0C57-4321-9A8B-BC03D6EB65EC}" type="slidenum">
              <a:rPr lang="nl-BE" smtClean="0"/>
              <a:t>‹nr.›</a:t>
            </a:fld>
            <a:endParaRPr lang="nl-BE"/>
          </a:p>
        </p:txBody>
      </p:sp>
    </p:spTree>
    <p:extLst>
      <p:ext uri="{BB962C8B-B14F-4D97-AF65-F5344CB8AC3E}">
        <p14:creationId xmlns:p14="http://schemas.microsoft.com/office/powerpoint/2010/main" val="481860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g"/><Relationship Id="rId7" Type="http://schemas.openxmlformats.org/officeDocument/2006/relationships/hyperlink" Target="mailto:sofie.broeckx@telenet.b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svg"/><Relationship Id="rId5" Type="http://schemas.openxmlformats.org/officeDocument/2006/relationships/image" Target="../media/image7.sv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hyperlink" Target="mailto:kristel.deleeuw@katholiekonderwijs.vlaanderen" TargetMode="External"/><Relationship Id="rId4" Type="http://schemas.openxmlformats.org/officeDocument/2006/relationships/hyperlink" Target="mailto:hanne.jacobs@katholiekonderwijs.vlaander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voba.vlaanderen/" TargetMode="External"/><Relationship Id="rId5" Type="http://schemas.openxmlformats.org/officeDocument/2006/relationships/hyperlink" Target="https://welzijnszorg.be/wat-kan-je-doen/inspiratie" TargetMode="External"/><Relationship Id="rId4" Type="http://schemas.openxmlformats.org/officeDocument/2006/relationships/hyperlink" Target="https://nascholing.be/2023-2024/index.aspx?modID=405602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vertelkapel.ccv.be/" TargetMode="External"/><Relationship Id="rId4" Type="http://schemas.openxmlformats.org/officeDocument/2006/relationships/hyperlink" Target="https://www.kerknet.be/ccv-antwerpen/evenement/beleef-kerstmis-st-waltetrudi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hyperlink" Target="https://pro.katholiekonderwijs.vlaanderen/leeftocht/wat-is-leeftocht" TargetMode="External"/><Relationship Id="rId7" Type="http://schemas.openxmlformats.org/officeDocument/2006/relationships/image" Target="../media/image7.sv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hyperlink" Target="https://webshop.katholiekonderwijs.vlaander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pro.katholiekonderwijs.vlaanderen/pastoraal/inspirerend-materiaal/uitwerking-jaarthema-leeftocht-materialen-november-bao" TargetMode="Externa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pro.katholiekonderwijs.vlaanderen/pastoraal/inspirerend-materiaal/uitwerking-jaarthema-leeftocht-materialen-november-ba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g"/><Relationship Id="rId7" Type="http://schemas.openxmlformats.org/officeDocument/2006/relationships/hyperlink" Target="https://pro.katholiekonderwijs.vlaanderen/pastoraal/inspirerend-materiaal/uitwerking-jaarthema-leeftocht-materialen-advent-en-kerstmis-s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kerknet.be/ijd/collectie/jaarthema-2023-2024-ruimtevaarders" TargetMode="External"/><Relationship Id="rId5" Type="http://schemas.openxmlformats.org/officeDocument/2006/relationships/hyperlink" Target="https://www.kerknet.be/ijd/artikel/advent-2023-kaarten-van-hoop?microsite=109" TargetMode="Externa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pro.katholiekonderwijs.vlaanderen/pastoraal/inspirerend-materiaal/uitwerking-jaarthema-leeftocht-input-adventbezinningen-voor-personeelsleden" TargetMode="External"/><Relationship Id="rId5" Type="http://schemas.openxmlformats.org/officeDocument/2006/relationships/image" Target="../media/image14.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g"/><Relationship Id="rId7" Type="http://schemas.openxmlformats.org/officeDocument/2006/relationships/hyperlink" Target="mailto:sofie.broeckx@telenet.b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svg"/><Relationship Id="rId5" Type="http://schemas.openxmlformats.org/officeDocument/2006/relationships/image" Target="../media/image7.sv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jpg"/><Relationship Id="rId7" Type="http://schemas.openxmlformats.org/officeDocument/2006/relationships/hyperlink" Target="http://www.voba.vlaandere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56CFD973-E6E8-1A67-FFAC-076CAEDC21B1}"/>
              </a:ext>
            </a:extLst>
          </p:cNvPr>
          <p:cNvSpPr txBox="1"/>
          <p:nvPr/>
        </p:nvSpPr>
        <p:spPr>
          <a:xfrm>
            <a:off x="0" y="37688"/>
            <a:ext cx="5287617" cy="2539157"/>
          </a:xfrm>
          <a:prstGeom prst="rect">
            <a:avLst/>
          </a:prstGeom>
          <a:noFill/>
        </p:spPr>
        <p:txBody>
          <a:bodyPr wrap="square" rtlCol="0">
            <a:spAutoFit/>
          </a:bodyPr>
          <a:lstStyle/>
          <a:p>
            <a:pPr algn="ctr">
              <a:spcAft>
                <a:spcPts val="1800"/>
              </a:spcAft>
            </a:pPr>
            <a:r>
              <a:rPr lang="nl-NL" sz="5400" b="1" dirty="0">
                <a:solidFill>
                  <a:srgbClr val="FFCCCC"/>
                </a:solidFill>
                <a:latin typeface="Papyrus" panose="03070502060502030205" pitchFamily="66" charset="0"/>
              </a:rPr>
              <a:t>Pastoraal op school</a:t>
            </a:r>
          </a:p>
          <a:p>
            <a:pPr algn="ctr"/>
            <a:r>
              <a:rPr lang="nl-NL" sz="3600" b="1" dirty="0">
                <a:solidFill>
                  <a:srgbClr val="FFCCCC"/>
                </a:solidFill>
                <a:latin typeface="Papyrus" panose="03070502060502030205" pitchFamily="66" charset="0"/>
              </a:rPr>
              <a:t>Digitale inspiratieavond</a:t>
            </a:r>
            <a:endParaRPr lang="nl-BE" sz="3600" b="1" dirty="0">
              <a:solidFill>
                <a:srgbClr val="FFCCCC"/>
              </a:solidFill>
              <a:latin typeface="Papyrus" panose="03070502060502030205" pitchFamily="66" charset="0"/>
            </a:endParaRPr>
          </a:p>
        </p:txBody>
      </p:sp>
      <p:pic>
        <p:nvPicPr>
          <p:cNvPr id="8" name="Afbeelding 7" descr="Afbeelding met verven, buitenshuis, vogel&#10;&#10;Automatisch gegenereerde beschrijving">
            <a:extLst>
              <a:ext uri="{FF2B5EF4-FFF2-40B4-BE49-F238E27FC236}">
                <a16:creationId xmlns:a16="http://schemas.microsoft.com/office/drawing/2014/main" id="{CCEABF0D-E573-7BA4-A053-766B53013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591" y="122547"/>
            <a:ext cx="6594047" cy="6594047"/>
          </a:xfrm>
          <a:prstGeom prst="rect">
            <a:avLst/>
          </a:prstGeom>
        </p:spPr>
      </p:pic>
      <p:sp>
        <p:nvSpPr>
          <p:cNvPr id="9" name="Ondertitel 2">
            <a:extLst>
              <a:ext uri="{FF2B5EF4-FFF2-40B4-BE49-F238E27FC236}">
                <a16:creationId xmlns:a16="http://schemas.microsoft.com/office/drawing/2014/main" id="{94055CA2-B84B-6AEF-EFCB-503286B5650E}"/>
              </a:ext>
            </a:extLst>
          </p:cNvPr>
          <p:cNvSpPr>
            <a:spLocks noGrp="1"/>
          </p:cNvSpPr>
          <p:nvPr>
            <p:ph type="subTitle" idx="1"/>
          </p:nvPr>
        </p:nvSpPr>
        <p:spPr>
          <a:xfrm>
            <a:off x="179538" y="2895599"/>
            <a:ext cx="5018627" cy="736742"/>
          </a:xfrm>
          <a:noFill/>
        </p:spPr>
        <p:txBody>
          <a:bodyPr>
            <a:normAutofit/>
          </a:bodyPr>
          <a:lstStyle/>
          <a:p>
            <a:r>
              <a:rPr lang="nl-NL" sz="1400" i="1" dirty="0">
                <a:solidFill>
                  <a:srgbClr val="FFCCCC"/>
                </a:solidFill>
                <a:latin typeface="Century Gothic" panose="020B0502020202020204" pitchFamily="34" charset="0"/>
              </a:rPr>
              <a:t>Een initiatief van de diocesane werkgroep</a:t>
            </a:r>
            <a:br>
              <a:rPr lang="nl-NL" sz="1400" i="1" dirty="0">
                <a:solidFill>
                  <a:srgbClr val="FFCCCC"/>
                </a:solidFill>
                <a:latin typeface="Century Gothic" panose="020B0502020202020204" pitchFamily="34" charset="0"/>
              </a:rPr>
            </a:br>
            <a:r>
              <a:rPr lang="nl-NL" sz="1400" b="1" i="1" dirty="0">
                <a:solidFill>
                  <a:srgbClr val="FFCCCC"/>
                </a:solidFill>
                <a:latin typeface="Century Gothic" panose="020B0502020202020204" pitchFamily="34" charset="0"/>
              </a:rPr>
              <a:t>pastoraal op school</a:t>
            </a:r>
            <a:br>
              <a:rPr lang="nl-NL" sz="1400" b="1" i="1" dirty="0">
                <a:solidFill>
                  <a:srgbClr val="FFCCCC"/>
                </a:solidFill>
                <a:latin typeface="Century Gothic" panose="020B0502020202020204" pitchFamily="34" charset="0"/>
              </a:rPr>
            </a:br>
            <a:r>
              <a:rPr lang="nl-NL" sz="1400" i="1" dirty="0">
                <a:solidFill>
                  <a:srgbClr val="FFCCCC"/>
                </a:solidFill>
                <a:latin typeface="Century Gothic" panose="020B0502020202020204" pitchFamily="34" charset="0"/>
              </a:rPr>
              <a:t>i.s.m. Katholiek Onderwijs Vlaanderen</a:t>
            </a:r>
            <a:endParaRPr lang="nl-BE" sz="1400" i="1" dirty="0">
              <a:solidFill>
                <a:srgbClr val="FFCCCC"/>
              </a:solidFill>
              <a:latin typeface="Century Gothic" panose="020B0502020202020204" pitchFamily="34" charset="0"/>
            </a:endParaRPr>
          </a:p>
        </p:txBody>
      </p:sp>
      <p:sp>
        <p:nvSpPr>
          <p:cNvPr id="10" name="Tekstvak 9">
            <a:extLst>
              <a:ext uri="{FF2B5EF4-FFF2-40B4-BE49-F238E27FC236}">
                <a16:creationId xmlns:a16="http://schemas.microsoft.com/office/drawing/2014/main" id="{E3FDDD65-5F82-A7AD-281E-30647BFA68F4}"/>
              </a:ext>
            </a:extLst>
          </p:cNvPr>
          <p:cNvSpPr txBox="1"/>
          <p:nvPr/>
        </p:nvSpPr>
        <p:spPr>
          <a:xfrm>
            <a:off x="95251" y="5095149"/>
            <a:ext cx="5192366" cy="1631216"/>
          </a:xfrm>
          <a:prstGeom prst="rect">
            <a:avLst/>
          </a:prstGeom>
          <a:solidFill>
            <a:schemeClr val="accent6">
              <a:lumMod val="60000"/>
              <a:lumOff val="40000"/>
              <a:alpha val="80000"/>
            </a:schemeClr>
          </a:solidFill>
          <a:ln>
            <a:solidFill>
              <a:schemeClr val="accent6">
                <a:lumMod val="50000"/>
              </a:schemeClr>
            </a:solidFill>
          </a:ln>
        </p:spPr>
        <p:txBody>
          <a:bodyPr wrap="square" rtlCol="0">
            <a:spAutoFit/>
          </a:bodyPr>
          <a:lstStyle/>
          <a:p>
            <a:pPr algn="ctr"/>
            <a:r>
              <a:rPr lang="nl-NL" sz="2000" dirty="0">
                <a:latin typeface="Abadi Extra Light" panose="020B0204020104020204" pitchFamily="34" charset="0"/>
              </a:rPr>
              <a:t>Welkom!</a:t>
            </a:r>
          </a:p>
          <a:p>
            <a:pPr algn="ctr"/>
            <a:r>
              <a:rPr lang="nl-NL" sz="1600" dirty="0">
                <a:latin typeface="Abadi Extra Light" panose="020B0204020104020204" pitchFamily="34" charset="0"/>
              </a:rPr>
              <a:t>Gelieve in de chat te noteren vanuit welke school of pastorale eenheid u deelneemt.</a:t>
            </a:r>
            <a:br>
              <a:rPr lang="nl-NL" sz="1600" dirty="0">
                <a:latin typeface="Abadi Extra Light" panose="020B0204020104020204" pitchFamily="34" charset="0"/>
              </a:rPr>
            </a:br>
            <a:r>
              <a:rPr lang="nl-NL" sz="1600" dirty="0">
                <a:latin typeface="Abadi Extra Light" panose="020B0204020104020204" pitchFamily="34" charset="0"/>
              </a:rPr>
              <a:t>Ontvangt u achteraf graag de presentatie en uitnodigingen voor andere pastorale initiatieven? Laat dan zeker uw e-mailadres achter in de chat.</a:t>
            </a:r>
            <a:endParaRPr lang="nl-BE" sz="1600" dirty="0">
              <a:latin typeface="Abadi Extra Light" panose="020B0204020104020204" pitchFamily="34" charset="0"/>
            </a:endParaRPr>
          </a:p>
        </p:txBody>
      </p:sp>
      <p:pic>
        <p:nvPicPr>
          <p:cNvPr id="11" name="Afbeelding 10" descr="Afbeelding met tekst, illustratie&#10;&#10;Automatisch gegenereerde beschrijving">
            <a:extLst>
              <a:ext uri="{FF2B5EF4-FFF2-40B4-BE49-F238E27FC236}">
                <a16:creationId xmlns:a16="http://schemas.microsoft.com/office/drawing/2014/main" id="{180DA03A-09D7-5552-6E01-262D1E28E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98" y="3898376"/>
            <a:ext cx="956628" cy="956628"/>
          </a:xfrm>
          <a:prstGeom prst="rect">
            <a:avLst/>
          </a:prstGeom>
        </p:spPr>
      </p:pic>
      <p:pic>
        <p:nvPicPr>
          <p:cNvPr id="12" name="Afbeelding 11">
            <a:extLst>
              <a:ext uri="{FF2B5EF4-FFF2-40B4-BE49-F238E27FC236}">
                <a16:creationId xmlns:a16="http://schemas.microsoft.com/office/drawing/2014/main" id="{C7DA66D8-9759-6552-45EA-8BEFDE2E4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975" y="4015361"/>
            <a:ext cx="1532607" cy="584307"/>
          </a:xfrm>
          <a:prstGeom prst="rect">
            <a:avLst/>
          </a:prstGeom>
        </p:spPr>
      </p:pic>
    </p:spTree>
    <p:extLst>
      <p:ext uri="{BB962C8B-B14F-4D97-AF65-F5344CB8AC3E}">
        <p14:creationId xmlns:p14="http://schemas.microsoft.com/office/powerpoint/2010/main" val="313145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CA2C77-5A3B-F07A-DBE0-7C18DB13AF15}"/>
              </a:ext>
            </a:extLst>
          </p:cNvPr>
          <p:cNvSpPr>
            <a:spLocks noGrp="1"/>
          </p:cNvSpPr>
          <p:nvPr>
            <p:ph type="title"/>
          </p:nvPr>
        </p:nvSpPr>
        <p:spPr>
          <a:xfrm>
            <a:off x="838200" y="365125"/>
            <a:ext cx="10515600" cy="1325563"/>
          </a:xfrm>
          <a:solidFill>
            <a:srgbClr val="669900">
              <a:alpha val="40000"/>
            </a:srgbClr>
          </a:solidFill>
        </p:spPr>
        <p:txBody>
          <a:bodyPr/>
          <a:lstStyle/>
          <a:p>
            <a:pPr algn="ctr"/>
            <a:r>
              <a:rPr lang="nl-NL" dirty="0">
                <a:latin typeface="Century Gothic" panose="020B0502020202020204" pitchFamily="34" charset="0"/>
              </a:rPr>
              <a:t>Licht van Betlehem</a:t>
            </a:r>
            <a:endParaRPr lang="nl-BE" dirty="0">
              <a:latin typeface="Century Gothic" panose="020B0502020202020204" pitchFamily="34" charset="0"/>
            </a:endParaRPr>
          </a:p>
        </p:txBody>
      </p:sp>
      <p:sp>
        <p:nvSpPr>
          <p:cNvPr id="5" name="Tijdelijke aanduiding voor inhoud 5">
            <a:extLst>
              <a:ext uri="{FF2B5EF4-FFF2-40B4-BE49-F238E27FC236}">
                <a16:creationId xmlns:a16="http://schemas.microsoft.com/office/drawing/2014/main" id="{F71AABC5-AFB5-23DA-B239-06EDCDA2BA2F}"/>
              </a:ext>
            </a:extLst>
          </p:cNvPr>
          <p:cNvSpPr txBox="1">
            <a:spLocks/>
          </p:cNvSpPr>
          <p:nvPr/>
        </p:nvSpPr>
        <p:spPr>
          <a:xfrm>
            <a:off x="838200" y="1825625"/>
            <a:ext cx="7155730" cy="4667250"/>
          </a:xfrm>
          <a:prstGeom prst="rect">
            <a:avLst/>
          </a:prstGeom>
          <a:solidFill>
            <a:srgbClr val="669900">
              <a:alpha val="2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Aan de slag?</a:t>
            </a:r>
          </a:p>
          <a:p>
            <a:pPr lvl="1"/>
            <a:r>
              <a:rPr lang="nl-NL" dirty="0"/>
              <a:t>Scholen uitnodigen in de kerk/parochie;</a:t>
            </a:r>
          </a:p>
          <a:p>
            <a:pPr lvl="1"/>
            <a:r>
              <a:rPr lang="nl-NL" dirty="0"/>
              <a:t>Gebedsmoment;</a:t>
            </a:r>
          </a:p>
          <a:p>
            <a:pPr lvl="1"/>
            <a:r>
              <a:rPr lang="nl-NL" dirty="0"/>
              <a:t>Actief naar scholen toegaan;</a:t>
            </a:r>
          </a:p>
          <a:p>
            <a:pPr lvl="1"/>
            <a:r>
              <a:rPr lang="nl-NL" dirty="0"/>
              <a:t>Lichtjeswandeling;</a:t>
            </a:r>
          </a:p>
          <a:p>
            <a:pPr lvl="1"/>
            <a:r>
              <a:rPr lang="nl-NL" dirty="0"/>
              <a:t>Over Kerstmis heen tot feest Lichtmis (2 febr.);</a:t>
            </a:r>
          </a:p>
          <a:p>
            <a:pPr lvl="1"/>
            <a:r>
              <a:rPr lang="nl-NL" dirty="0"/>
              <a:t>…</a:t>
            </a:r>
          </a:p>
          <a:p>
            <a:pPr lvl="1"/>
            <a:endParaRPr lang="nl-BE" dirty="0"/>
          </a:p>
        </p:txBody>
      </p:sp>
      <p:pic>
        <p:nvPicPr>
          <p:cNvPr id="2" name="Graphic 1" descr="Sociaal netwerk met effen opvulling">
            <a:extLst>
              <a:ext uri="{FF2B5EF4-FFF2-40B4-BE49-F238E27FC236}">
                <a16:creationId xmlns:a16="http://schemas.microsoft.com/office/drawing/2014/main" id="{F6B37D1A-504D-AC02-93AE-DA826273EC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337" y="1825625"/>
            <a:ext cx="645480" cy="645480"/>
          </a:xfrm>
          <a:prstGeom prst="rect">
            <a:avLst/>
          </a:prstGeom>
        </p:spPr>
      </p:pic>
      <p:pic>
        <p:nvPicPr>
          <p:cNvPr id="3" name="Afbeelding 2" descr="Afbeelding met tekst, schermopname, software, Multimediasoftware&#10;&#10;Automatisch gegenereerde beschrijving">
            <a:extLst>
              <a:ext uri="{FF2B5EF4-FFF2-40B4-BE49-F238E27FC236}">
                <a16:creationId xmlns:a16="http://schemas.microsoft.com/office/drawing/2014/main" id="{29342F55-12A7-ADA1-F464-2CF142512C62}"/>
              </a:ext>
            </a:extLst>
          </p:cNvPr>
          <p:cNvPicPr>
            <a:picLocks noChangeAspect="1"/>
          </p:cNvPicPr>
          <p:nvPr/>
        </p:nvPicPr>
        <p:blipFill rotWithShape="1">
          <a:blip r:embed="rId6"/>
          <a:srcRect l="28836" t="20223" r="32672" b="10876"/>
          <a:stretch/>
        </p:blipFill>
        <p:spPr bwMode="auto">
          <a:xfrm>
            <a:off x="8211256" y="1825624"/>
            <a:ext cx="3142543" cy="3164141"/>
          </a:xfrm>
          <a:prstGeom prst="rect">
            <a:avLst/>
          </a:prstGeom>
          <a:ln>
            <a:noFill/>
          </a:ln>
          <a:extLst>
            <a:ext uri="{53640926-AAD7-44D8-BBD7-CCE9431645EC}">
              <a14:shadowObscured xmlns:a14="http://schemas.microsoft.com/office/drawing/2010/main"/>
            </a:ext>
          </a:extLst>
        </p:spPr>
      </p:pic>
      <p:sp>
        <p:nvSpPr>
          <p:cNvPr id="6" name="Tijdelijke aanduiding voor inhoud 2">
            <a:extLst>
              <a:ext uri="{FF2B5EF4-FFF2-40B4-BE49-F238E27FC236}">
                <a16:creationId xmlns:a16="http://schemas.microsoft.com/office/drawing/2014/main" id="{B6790E39-68F8-E703-4E89-6DE0250784A9}"/>
              </a:ext>
            </a:extLst>
          </p:cNvPr>
          <p:cNvSpPr>
            <a:spLocks noGrp="1"/>
          </p:cNvSpPr>
          <p:nvPr>
            <p:ph sz="half" idx="1"/>
          </p:nvPr>
        </p:nvSpPr>
        <p:spPr>
          <a:xfrm>
            <a:off x="8211256" y="5124701"/>
            <a:ext cx="3142543" cy="1325563"/>
          </a:xfrm>
          <a:solidFill>
            <a:srgbClr val="669900">
              <a:alpha val="20000"/>
            </a:srgbClr>
          </a:solidFill>
        </p:spPr>
        <p:txBody>
          <a:bodyPr>
            <a:normAutofit/>
          </a:bodyPr>
          <a:lstStyle/>
          <a:p>
            <a:pPr marL="0" lvl="1" indent="0">
              <a:buNone/>
            </a:pPr>
            <a:r>
              <a:rPr lang="nl-NL" sz="1400" dirty="0"/>
              <a:t>Meer info?</a:t>
            </a:r>
          </a:p>
          <a:p>
            <a:pPr marL="0" lvl="1" indent="0">
              <a:buNone/>
            </a:pPr>
            <a:r>
              <a:rPr lang="nl-NL" sz="1400" dirty="0"/>
              <a:t>Neem contact op met Sofie Broeckx:</a:t>
            </a:r>
            <a:br>
              <a:rPr lang="nl-NL" sz="1400" dirty="0"/>
            </a:br>
            <a:br>
              <a:rPr lang="nl-NL" sz="1400" dirty="0"/>
            </a:br>
            <a:r>
              <a:rPr lang="nl-NL" sz="1400" dirty="0"/>
              <a:t>            </a:t>
            </a:r>
            <a:r>
              <a:rPr lang="nl-NL" sz="1400" dirty="0">
                <a:hlinkClick r:id="rId7"/>
              </a:rPr>
              <a:t>sofie.broeckx@telenet.be</a:t>
            </a:r>
            <a:r>
              <a:rPr lang="nl-NL" sz="1400" dirty="0"/>
              <a:t> </a:t>
            </a:r>
            <a:br>
              <a:rPr lang="nl-NL" sz="1400" dirty="0"/>
            </a:br>
            <a:br>
              <a:rPr lang="nl-NL" sz="1400" dirty="0"/>
            </a:br>
            <a:r>
              <a:rPr lang="nl-NL" sz="1400" dirty="0"/>
              <a:t>            0483 30 83 55</a:t>
            </a:r>
          </a:p>
          <a:p>
            <a:pPr marL="0" indent="0">
              <a:buNone/>
            </a:pPr>
            <a:endParaRPr lang="nl-BE" sz="1600" dirty="0"/>
          </a:p>
        </p:txBody>
      </p:sp>
      <p:pic>
        <p:nvPicPr>
          <p:cNvPr id="8" name="Graphic 7" descr="Telefoon met effen opvulling">
            <a:extLst>
              <a:ext uri="{FF2B5EF4-FFF2-40B4-BE49-F238E27FC236}">
                <a16:creationId xmlns:a16="http://schemas.microsoft.com/office/drawing/2014/main" id="{E7D90D78-E532-DE17-4D06-C8F96FA801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5459" y="6075964"/>
            <a:ext cx="365288" cy="365288"/>
          </a:xfrm>
          <a:prstGeom prst="rect">
            <a:avLst/>
          </a:prstGeom>
        </p:spPr>
      </p:pic>
      <p:pic>
        <p:nvPicPr>
          <p:cNvPr id="10" name="Graphic 9" descr="E-mail met effen opvulling">
            <a:extLst>
              <a:ext uri="{FF2B5EF4-FFF2-40B4-BE49-F238E27FC236}">
                <a16:creationId xmlns:a16="http://schemas.microsoft.com/office/drawing/2014/main" id="{4C9CE28C-7D68-15D8-1028-77260B89D5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5458" y="5675097"/>
            <a:ext cx="365289" cy="365289"/>
          </a:xfrm>
          <a:prstGeom prst="rect">
            <a:avLst/>
          </a:prstGeom>
        </p:spPr>
      </p:pic>
    </p:spTree>
    <p:extLst>
      <p:ext uri="{BB962C8B-B14F-4D97-AF65-F5344CB8AC3E}">
        <p14:creationId xmlns:p14="http://schemas.microsoft.com/office/powerpoint/2010/main" val="1773844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CA2C77-5A3B-F07A-DBE0-7C18DB13AF15}"/>
              </a:ext>
            </a:extLst>
          </p:cNvPr>
          <p:cNvSpPr>
            <a:spLocks noGrp="1"/>
          </p:cNvSpPr>
          <p:nvPr>
            <p:ph type="title"/>
          </p:nvPr>
        </p:nvSpPr>
        <p:spPr>
          <a:xfrm>
            <a:off x="838200" y="365125"/>
            <a:ext cx="10515600" cy="1325563"/>
          </a:xfrm>
          <a:solidFill>
            <a:srgbClr val="669900">
              <a:alpha val="40000"/>
            </a:srgbClr>
          </a:solidFill>
        </p:spPr>
        <p:txBody>
          <a:bodyPr/>
          <a:lstStyle/>
          <a:p>
            <a:pPr algn="ctr"/>
            <a:r>
              <a:rPr lang="nl-NL" dirty="0">
                <a:latin typeface="Century Gothic" panose="020B0502020202020204" pitchFamily="34" charset="0"/>
              </a:rPr>
              <a:t>Kansen tot dwarsverbinding</a:t>
            </a:r>
            <a:endParaRPr lang="nl-BE" dirty="0">
              <a:latin typeface="Century Gothic" panose="020B0502020202020204" pitchFamily="34" charset="0"/>
            </a:endParaRPr>
          </a:p>
        </p:txBody>
      </p:sp>
      <p:sp>
        <p:nvSpPr>
          <p:cNvPr id="5" name="Tijdelijke aanduiding voor inhoud 5">
            <a:extLst>
              <a:ext uri="{FF2B5EF4-FFF2-40B4-BE49-F238E27FC236}">
                <a16:creationId xmlns:a16="http://schemas.microsoft.com/office/drawing/2014/main" id="{F71AABC5-AFB5-23DA-B239-06EDCDA2BA2F}"/>
              </a:ext>
            </a:extLst>
          </p:cNvPr>
          <p:cNvSpPr txBox="1">
            <a:spLocks/>
          </p:cNvSpPr>
          <p:nvPr/>
        </p:nvSpPr>
        <p:spPr>
          <a:xfrm>
            <a:off x="838200" y="1825625"/>
            <a:ext cx="6357730" cy="3104594"/>
          </a:xfrm>
          <a:prstGeom prst="rect">
            <a:avLst/>
          </a:prstGeom>
          <a:solidFill>
            <a:srgbClr val="669900">
              <a:alpha val="2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Weten waar de ander mee bezig is</a:t>
            </a:r>
          </a:p>
          <a:p>
            <a:pPr lvl="1"/>
            <a:r>
              <a:rPr lang="nl-NL" dirty="0"/>
              <a:t>Welk aanbod is er?</a:t>
            </a:r>
          </a:p>
          <a:p>
            <a:pPr lvl="1"/>
            <a:r>
              <a:rPr lang="nl-NL" dirty="0"/>
              <a:t>Kunnen we inhaken op het aanbod van</a:t>
            </a:r>
            <a:br>
              <a:rPr lang="nl-NL" dirty="0"/>
            </a:br>
            <a:r>
              <a:rPr lang="nl-NL" dirty="0"/>
              <a:t>‘de ander’?</a:t>
            </a:r>
          </a:p>
          <a:p>
            <a:endParaRPr lang="nl-BE" dirty="0"/>
          </a:p>
          <a:p>
            <a:r>
              <a:rPr lang="nl-BE" dirty="0"/>
              <a:t>Ondersteunen van elkaars aanbod</a:t>
            </a:r>
          </a:p>
          <a:p>
            <a:pPr lvl="1"/>
            <a:r>
              <a:rPr lang="nl-BE" dirty="0"/>
              <a:t>Licht van Betlehem: faciliteren en duiden</a:t>
            </a:r>
          </a:p>
        </p:txBody>
      </p:sp>
      <p:pic>
        <p:nvPicPr>
          <p:cNvPr id="11" name="Afbeelding 10" descr="verbinding, loyaliteit, erkennen! – de ontmoeting!">
            <a:extLst>
              <a:ext uri="{FF2B5EF4-FFF2-40B4-BE49-F238E27FC236}">
                <a16:creationId xmlns:a16="http://schemas.microsoft.com/office/drawing/2014/main" id="{51843118-0509-4EB9-F894-76E8322CF0F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t="9613" b="9409"/>
          <a:stretch/>
        </p:blipFill>
        <p:spPr bwMode="auto">
          <a:xfrm>
            <a:off x="7315226" y="1825626"/>
            <a:ext cx="4038574" cy="2140088"/>
          </a:xfrm>
          <a:prstGeom prst="rect">
            <a:avLst/>
          </a:prstGeom>
          <a:noFill/>
          <a:ln>
            <a:noFill/>
          </a:ln>
        </p:spPr>
      </p:pic>
      <p:sp>
        <p:nvSpPr>
          <p:cNvPr id="2" name="Tijdelijke aanduiding voor inhoud 2">
            <a:extLst>
              <a:ext uri="{FF2B5EF4-FFF2-40B4-BE49-F238E27FC236}">
                <a16:creationId xmlns:a16="http://schemas.microsoft.com/office/drawing/2014/main" id="{F1551F9D-2A90-3960-6B71-C2D9B5919FF9}"/>
              </a:ext>
            </a:extLst>
          </p:cNvPr>
          <p:cNvSpPr>
            <a:spLocks noGrp="1"/>
          </p:cNvSpPr>
          <p:nvPr>
            <p:ph sz="half" idx="1"/>
          </p:nvPr>
        </p:nvSpPr>
        <p:spPr>
          <a:xfrm>
            <a:off x="7315226" y="4100652"/>
            <a:ext cx="4038574" cy="1640272"/>
          </a:xfrm>
          <a:solidFill>
            <a:srgbClr val="669900">
              <a:alpha val="20000"/>
            </a:srgbClr>
          </a:solidFill>
        </p:spPr>
        <p:txBody>
          <a:bodyPr>
            <a:normAutofit/>
          </a:bodyPr>
          <a:lstStyle/>
          <a:p>
            <a:pPr marL="0" indent="0" algn="ctr">
              <a:buNone/>
            </a:pPr>
            <a:r>
              <a:rPr lang="nl-NL" sz="1600" i="1" dirty="0"/>
              <a:t>Medewerkers van de pastorale eenheid gaan langs bij de verschillende scholen met het Licht van Betlehem. Ze voorzien hierbij een korte duiding voor de leerlingen en gebruiken deze gelegenheid om kennis te maken met de scholen op hun grondgebied.</a:t>
            </a:r>
            <a:endParaRPr lang="nl-BE" sz="1600" i="1" dirty="0"/>
          </a:p>
        </p:txBody>
      </p:sp>
      <p:sp>
        <p:nvSpPr>
          <p:cNvPr id="6" name="Tijdelijke aanduiding voor inhoud 2">
            <a:extLst>
              <a:ext uri="{FF2B5EF4-FFF2-40B4-BE49-F238E27FC236}">
                <a16:creationId xmlns:a16="http://schemas.microsoft.com/office/drawing/2014/main" id="{258AF982-629F-B73F-1AAA-B68FB2985010}"/>
              </a:ext>
            </a:extLst>
          </p:cNvPr>
          <p:cNvSpPr txBox="1">
            <a:spLocks/>
          </p:cNvSpPr>
          <p:nvPr/>
        </p:nvSpPr>
        <p:spPr>
          <a:xfrm>
            <a:off x="838199" y="5014429"/>
            <a:ext cx="6357729" cy="726495"/>
          </a:xfrm>
          <a:prstGeom prst="rect">
            <a:avLst/>
          </a:prstGeom>
          <a:solidFill>
            <a:srgbClr val="669900">
              <a:alpha val="20000"/>
            </a:srgb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600" i="1" dirty="0"/>
              <a:t>Als school nodig je een pastor van de pastorale eenheid uit om</a:t>
            </a:r>
            <a:br>
              <a:rPr lang="nl-NL" sz="1600" i="1" dirty="0"/>
            </a:br>
            <a:r>
              <a:rPr lang="nl-NL" sz="1600" i="1" dirty="0"/>
              <a:t>samen een adventsviering uit te werken.</a:t>
            </a:r>
            <a:br>
              <a:rPr lang="nl-NL" sz="1600" i="1" dirty="0"/>
            </a:br>
            <a:r>
              <a:rPr lang="nl-NL" sz="1600" i="1" dirty="0"/>
              <a:t>De viering ‘Ruimte voor Jezus’ biedt hiertoe heel wat rijke materialen aan.</a:t>
            </a:r>
            <a:endParaRPr lang="nl-BE" sz="1600" i="1" dirty="0"/>
          </a:p>
        </p:txBody>
      </p:sp>
      <p:sp>
        <p:nvSpPr>
          <p:cNvPr id="7" name="Tijdelijke aanduiding voor inhoud 2">
            <a:extLst>
              <a:ext uri="{FF2B5EF4-FFF2-40B4-BE49-F238E27FC236}">
                <a16:creationId xmlns:a16="http://schemas.microsoft.com/office/drawing/2014/main" id="{5F83C94F-74D2-3F2A-6BB3-BF951A7B0DEB}"/>
              </a:ext>
            </a:extLst>
          </p:cNvPr>
          <p:cNvSpPr txBox="1">
            <a:spLocks/>
          </p:cNvSpPr>
          <p:nvPr/>
        </p:nvSpPr>
        <p:spPr>
          <a:xfrm>
            <a:off x="838199" y="5875862"/>
            <a:ext cx="10515600" cy="727616"/>
          </a:xfrm>
          <a:prstGeom prst="rect">
            <a:avLst/>
          </a:prstGeom>
          <a:solidFill>
            <a:srgbClr val="669900">
              <a:alpha val="20000"/>
            </a:srgb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600" i="1" dirty="0"/>
              <a:t>Je organiseert een bezoek aan de lokale kerk, waar de priester of medewerker van de PE de leerlingen rondleidt.</a:t>
            </a:r>
            <a:br>
              <a:rPr lang="nl-NL" sz="1600" i="1" dirty="0"/>
            </a:br>
            <a:r>
              <a:rPr lang="nl-NL" sz="1600" i="1" dirty="0"/>
              <a:t>Er wordt extra uitleg gegeven over advent en het kerstverhaal.</a:t>
            </a:r>
            <a:br>
              <a:rPr lang="nl-NL" sz="1600" i="1" dirty="0"/>
            </a:br>
            <a:r>
              <a:rPr lang="nl-NL" sz="1600" i="1" dirty="0"/>
              <a:t>Op het einde van het bezoek wordt het Licht van Betlehem meegegeven met de leerlingen.</a:t>
            </a:r>
            <a:endParaRPr lang="nl-BE" sz="1600" i="1" dirty="0"/>
          </a:p>
        </p:txBody>
      </p:sp>
    </p:spTree>
    <p:extLst>
      <p:ext uri="{BB962C8B-B14F-4D97-AF65-F5344CB8AC3E}">
        <p14:creationId xmlns:p14="http://schemas.microsoft.com/office/powerpoint/2010/main" val="282717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CA2C77-5A3B-F07A-DBE0-7C18DB13AF15}"/>
              </a:ext>
            </a:extLst>
          </p:cNvPr>
          <p:cNvSpPr>
            <a:spLocks noGrp="1"/>
          </p:cNvSpPr>
          <p:nvPr>
            <p:ph type="title"/>
          </p:nvPr>
        </p:nvSpPr>
        <p:spPr>
          <a:xfrm>
            <a:off x="838200" y="365125"/>
            <a:ext cx="10515600" cy="1325563"/>
          </a:xfrm>
          <a:solidFill>
            <a:srgbClr val="669900">
              <a:alpha val="40000"/>
            </a:srgbClr>
          </a:solidFill>
        </p:spPr>
        <p:txBody>
          <a:bodyPr/>
          <a:lstStyle/>
          <a:p>
            <a:pPr algn="ctr"/>
            <a:r>
              <a:rPr lang="nl-NL" dirty="0">
                <a:latin typeface="Century Gothic" panose="020B0502020202020204" pitchFamily="34" charset="0"/>
              </a:rPr>
              <a:t>In gesprek</a:t>
            </a:r>
            <a:endParaRPr lang="nl-BE" dirty="0">
              <a:latin typeface="Century Gothic" panose="020B0502020202020204" pitchFamily="34" charset="0"/>
            </a:endParaRPr>
          </a:p>
        </p:txBody>
      </p:sp>
      <p:sp>
        <p:nvSpPr>
          <p:cNvPr id="5" name="Tijdelijke aanduiding voor inhoud 5">
            <a:extLst>
              <a:ext uri="{FF2B5EF4-FFF2-40B4-BE49-F238E27FC236}">
                <a16:creationId xmlns:a16="http://schemas.microsoft.com/office/drawing/2014/main" id="{F71AABC5-AFB5-23DA-B239-06EDCDA2BA2F}"/>
              </a:ext>
            </a:extLst>
          </p:cNvPr>
          <p:cNvSpPr txBox="1">
            <a:spLocks/>
          </p:cNvSpPr>
          <p:nvPr/>
        </p:nvSpPr>
        <p:spPr>
          <a:xfrm>
            <a:off x="838200" y="1825625"/>
            <a:ext cx="6297892" cy="4667250"/>
          </a:xfrm>
          <a:prstGeom prst="rect">
            <a:avLst/>
          </a:prstGeom>
          <a:solidFill>
            <a:srgbClr val="669900">
              <a:alpha val="2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Uitwisseling ideeën in gespreksruimten</a:t>
            </a:r>
            <a:endParaRPr lang="nl-NL" i="1" dirty="0"/>
          </a:p>
          <a:p>
            <a:r>
              <a:rPr lang="nl-BE" dirty="0"/>
              <a:t>Einde: 21u30</a:t>
            </a:r>
          </a:p>
          <a:p>
            <a:r>
              <a:rPr lang="nl-BE" dirty="0"/>
              <a:t>In elke groep: lid POS als moderator</a:t>
            </a:r>
          </a:p>
          <a:p>
            <a:r>
              <a:rPr lang="nl-BE" dirty="0"/>
              <a:t>Mogelijke reflectievragen:</a:t>
            </a:r>
          </a:p>
          <a:p>
            <a:pPr lvl="1"/>
            <a:r>
              <a:rPr lang="nl-BE" dirty="0"/>
              <a:t>Wat gebeurt er op jouw school rond advent en Kerstmis?</a:t>
            </a:r>
          </a:p>
          <a:p>
            <a:pPr lvl="1"/>
            <a:r>
              <a:rPr lang="nl-BE" dirty="0"/>
              <a:t>Welk aanbod voor jongeren is er in de PE rond advent en Kerstmis?</a:t>
            </a:r>
          </a:p>
          <a:p>
            <a:pPr lvl="1"/>
            <a:r>
              <a:rPr lang="nl-BE" dirty="0"/>
              <a:t>Waar zie je kansen om met dit materiaal aan de slag te gaan?</a:t>
            </a:r>
          </a:p>
          <a:p>
            <a:pPr lvl="1"/>
            <a:r>
              <a:rPr lang="nl-BE" dirty="0"/>
              <a:t>Welke mogelijke dwarsverbindingen zie je?</a:t>
            </a:r>
          </a:p>
        </p:txBody>
      </p:sp>
      <p:sp>
        <p:nvSpPr>
          <p:cNvPr id="7" name="Tijdelijke aanduiding voor inhoud 2">
            <a:extLst>
              <a:ext uri="{FF2B5EF4-FFF2-40B4-BE49-F238E27FC236}">
                <a16:creationId xmlns:a16="http://schemas.microsoft.com/office/drawing/2014/main" id="{B03EC092-9E99-11ED-ACA0-E712B65C30D4}"/>
              </a:ext>
            </a:extLst>
          </p:cNvPr>
          <p:cNvSpPr>
            <a:spLocks noGrp="1"/>
          </p:cNvSpPr>
          <p:nvPr>
            <p:ph sz="half" idx="1"/>
          </p:nvPr>
        </p:nvSpPr>
        <p:spPr>
          <a:xfrm>
            <a:off x="7268066" y="4298623"/>
            <a:ext cx="4085735" cy="2194252"/>
          </a:xfrm>
          <a:solidFill>
            <a:srgbClr val="669900">
              <a:alpha val="20000"/>
            </a:srgbClr>
          </a:solidFill>
        </p:spPr>
        <p:txBody>
          <a:bodyPr>
            <a:normAutofit/>
          </a:bodyPr>
          <a:lstStyle/>
          <a:p>
            <a:pPr marL="0" indent="0">
              <a:buNone/>
            </a:pPr>
            <a:r>
              <a:rPr lang="nl-NL" sz="1400" dirty="0"/>
              <a:t>Heb je na vanavond nog concrete vragen over het materiaal en de uitwerking ervan? </a:t>
            </a:r>
            <a:br>
              <a:rPr lang="nl-NL" sz="1400" dirty="0"/>
            </a:br>
            <a:r>
              <a:rPr lang="nl-NL" sz="1400" dirty="0"/>
              <a:t>Aarzel dan niet om deze te bezorgen aan:</a:t>
            </a:r>
          </a:p>
          <a:p>
            <a:pPr marL="285750" indent="-285750">
              <a:spcAft>
                <a:spcPts val="600"/>
              </a:spcAft>
              <a:buFont typeface="Wingdings" panose="05000000000000000000" pitchFamily="2" charset="2"/>
              <a:buChar char="§"/>
            </a:pPr>
            <a:r>
              <a:rPr lang="nl-NL" sz="1400" dirty="0"/>
              <a:t>Hanne Jacobs</a:t>
            </a:r>
            <a:br>
              <a:rPr lang="nl-NL" sz="1800" dirty="0"/>
            </a:br>
            <a:r>
              <a:rPr lang="nl-NL" sz="1400" dirty="0" err="1">
                <a:hlinkClick r:id="rId4"/>
              </a:rPr>
              <a:t>hanne.jacobs@katholiekonderwijs.vlaanderen</a:t>
            </a:r>
            <a:r>
              <a:rPr lang="nl-NL" sz="1400" dirty="0"/>
              <a:t> </a:t>
            </a:r>
            <a:br>
              <a:rPr lang="nl-NL" sz="1800" dirty="0"/>
            </a:br>
            <a:r>
              <a:rPr lang="nl-NL" sz="1400" dirty="0"/>
              <a:t>0497 45 97 95</a:t>
            </a:r>
          </a:p>
          <a:p>
            <a:pPr marL="285750" indent="-285750">
              <a:buFont typeface="Wingdings" panose="05000000000000000000" pitchFamily="2" charset="2"/>
              <a:buChar char="§"/>
            </a:pPr>
            <a:r>
              <a:rPr lang="nl-BE" sz="1400" dirty="0"/>
              <a:t>Kristel De Leeuw</a:t>
            </a:r>
            <a:br>
              <a:rPr lang="nl-BE" sz="1800" dirty="0"/>
            </a:br>
            <a:r>
              <a:rPr lang="nl-BE" sz="1400" dirty="0" err="1">
                <a:hlinkClick r:id="rId5"/>
              </a:rPr>
              <a:t>kristel.deleeuw@katholiekonderwijs.vlaanderen</a:t>
            </a:r>
            <a:br>
              <a:rPr lang="nl-BE" sz="1800" dirty="0"/>
            </a:br>
            <a:r>
              <a:rPr lang="nl-BE" sz="1400" dirty="0"/>
              <a:t>0485 75 56 07</a:t>
            </a:r>
            <a:endParaRPr lang="nl-BE" sz="1800" dirty="0"/>
          </a:p>
          <a:p>
            <a:pPr marL="0" indent="0">
              <a:buNone/>
            </a:pPr>
            <a:endParaRPr lang="nl-BE" sz="2000" dirty="0"/>
          </a:p>
        </p:txBody>
      </p:sp>
      <p:pic>
        <p:nvPicPr>
          <p:cNvPr id="14" name="Afbeelding 13" descr="Twee lege spraakballonnen">
            <a:extLst>
              <a:ext uri="{FF2B5EF4-FFF2-40B4-BE49-F238E27FC236}">
                <a16:creationId xmlns:a16="http://schemas.microsoft.com/office/drawing/2014/main" id="{3F0B2AD6-8260-E03A-29C3-677F8DCE34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8064" y="1825626"/>
            <a:ext cx="4085735" cy="2363878"/>
          </a:xfrm>
          <a:prstGeom prst="rect">
            <a:avLst/>
          </a:prstGeom>
        </p:spPr>
      </p:pic>
    </p:spTree>
    <p:extLst>
      <p:ext uri="{BB962C8B-B14F-4D97-AF65-F5344CB8AC3E}">
        <p14:creationId xmlns:p14="http://schemas.microsoft.com/office/powerpoint/2010/main" val="1484777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CA2C77-5A3B-F07A-DBE0-7C18DB13AF15}"/>
              </a:ext>
            </a:extLst>
          </p:cNvPr>
          <p:cNvSpPr>
            <a:spLocks noGrp="1"/>
          </p:cNvSpPr>
          <p:nvPr>
            <p:ph type="title"/>
          </p:nvPr>
        </p:nvSpPr>
        <p:spPr>
          <a:xfrm>
            <a:off x="838200" y="365125"/>
            <a:ext cx="10515600" cy="1325563"/>
          </a:xfrm>
          <a:solidFill>
            <a:srgbClr val="669900">
              <a:alpha val="40000"/>
            </a:srgbClr>
          </a:solidFill>
        </p:spPr>
        <p:txBody>
          <a:bodyPr/>
          <a:lstStyle/>
          <a:p>
            <a:pPr algn="ctr"/>
            <a:r>
              <a:rPr lang="nl-NL" dirty="0">
                <a:latin typeface="Century Gothic" panose="020B0502020202020204" pitchFamily="34" charset="0"/>
              </a:rPr>
              <a:t>Interessante initiatieven</a:t>
            </a:r>
            <a:endParaRPr lang="nl-BE" dirty="0">
              <a:latin typeface="Century Gothic" panose="020B0502020202020204" pitchFamily="34" charset="0"/>
            </a:endParaRPr>
          </a:p>
        </p:txBody>
      </p:sp>
      <p:sp>
        <p:nvSpPr>
          <p:cNvPr id="5" name="Tijdelijke aanduiding voor inhoud 5">
            <a:extLst>
              <a:ext uri="{FF2B5EF4-FFF2-40B4-BE49-F238E27FC236}">
                <a16:creationId xmlns:a16="http://schemas.microsoft.com/office/drawing/2014/main" id="{F71AABC5-AFB5-23DA-B239-06EDCDA2BA2F}"/>
              </a:ext>
            </a:extLst>
          </p:cNvPr>
          <p:cNvSpPr txBox="1">
            <a:spLocks/>
          </p:cNvSpPr>
          <p:nvPr/>
        </p:nvSpPr>
        <p:spPr>
          <a:xfrm>
            <a:off x="838200" y="1825625"/>
            <a:ext cx="5135217" cy="3283088"/>
          </a:xfrm>
          <a:prstGeom prst="rect">
            <a:avLst/>
          </a:prstGeom>
          <a:solidFill>
            <a:srgbClr val="669900">
              <a:alpha val="2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Studiedag pastoraal op school</a:t>
            </a:r>
          </a:p>
          <a:p>
            <a:pPr lvl="1"/>
            <a:r>
              <a:rPr lang="nl-NL" dirty="0"/>
              <a:t>Donderdag 02 mei 2024</a:t>
            </a:r>
          </a:p>
          <a:p>
            <a:pPr lvl="1"/>
            <a:r>
              <a:rPr lang="nl-NL" dirty="0"/>
              <a:t>TPC Antwerpen</a:t>
            </a:r>
          </a:p>
          <a:p>
            <a:r>
              <a:rPr lang="nl-NL" dirty="0"/>
              <a:t>Lanceersessie Leeftocht 2024-2025</a:t>
            </a:r>
          </a:p>
          <a:p>
            <a:pPr lvl="1"/>
            <a:r>
              <a:rPr lang="nl-NL" dirty="0"/>
              <a:t>Woensdag 22 mei 2024</a:t>
            </a:r>
          </a:p>
          <a:p>
            <a:pPr lvl="2"/>
            <a:r>
              <a:rPr lang="nl-NL" dirty="0"/>
              <a:t>09u00 – 10u00</a:t>
            </a:r>
          </a:p>
          <a:p>
            <a:pPr lvl="2"/>
            <a:r>
              <a:rPr lang="nl-NL" dirty="0"/>
              <a:t>20u30 – 21u30</a:t>
            </a:r>
          </a:p>
          <a:p>
            <a:pPr marL="914400" lvl="2" indent="0">
              <a:buNone/>
            </a:pPr>
            <a:endParaRPr lang="nl-NL" dirty="0"/>
          </a:p>
        </p:txBody>
      </p:sp>
      <p:sp>
        <p:nvSpPr>
          <p:cNvPr id="9" name="Tijdelijke aanduiding voor inhoud 5">
            <a:extLst>
              <a:ext uri="{FF2B5EF4-FFF2-40B4-BE49-F238E27FC236}">
                <a16:creationId xmlns:a16="http://schemas.microsoft.com/office/drawing/2014/main" id="{B84E8E69-70E6-5DCB-9136-1F925491A727}"/>
              </a:ext>
            </a:extLst>
          </p:cNvPr>
          <p:cNvSpPr txBox="1">
            <a:spLocks/>
          </p:cNvSpPr>
          <p:nvPr/>
        </p:nvSpPr>
        <p:spPr>
          <a:xfrm>
            <a:off x="6218582" y="1825625"/>
            <a:ext cx="5135217" cy="3283088"/>
          </a:xfrm>
          <a:prstGeom prst="rect">
            <a:avLst/>
          </a:prstGeom>
          <a:solidFill>
            <a:srgbClr val="669900">
              <a:alpha val="2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Vormingsdag rouw en verlies</a:t>
            </a:r>
          </a:p>
          <a:p>
            <a:pPr lvl="1"/>
            <a:r>
              <a:rPr lang="nl-NL" dirty="0"/>
              <a:t>Maandag 11 maart</a:t>
            </a:r>
          </a:p>
          <a:p>
            <a:pPr lvl="1"/>
            <a:r>
              <a:rPr lang="nl-BE" dirty="0"/>
              <a:t>Hasselt</a:t>
            </a:r>
          </a:p>
          <a:p>
            <a:pPr lvl="1"/>
            <a:r>
              <a:rPr lang="nl-BE" dirty="0"/>
              <a:t>Meer info en inschrijven: </a:t>
            </a:r>
            <a:r>
              <a:rPr lang="nl-BE" sz="1600" dirty="0">
                <a:hlinkClick r:id="rId4"/>
              </a:rPr>
              <a:t>https://nascholing.be/2023-2024/index.aspx?modID=4056023</a:t>
            </a:r>
            <a:endParaRPr lang="nl-BE" sz="1600" dirty="0"/>
          </a:p>
          <a:p>
            <a:r>
              <a:rPr lang="nl-BE" dirty="0"/>
              <a:t>Welzijnszorg: inspirerende materialen</a:t>
            </a:r>
          </a:p>
          <a:p>
            <a:pPr lvl="1"/>
            <a:r>
              <a:rPr lang="nl-BE" sz="1600" dirty="0">
                <a:hlinkClick r:id="rId5"/>
              </a:rPr>
              <a:t>Inspiratie | Welzijnszorg</a:t>
            </a:r>
            <a:endParaRPr lang="nl-BE" sz="2000" dirty="0"/>
          </a:p>
        </p:txBody>
      </p:sp>
      <p:sp>
        <p:nvSpPr>
          <p:cNvPr id="10" name="Titel 1">
            <a:extLst>
              <a:ext uri="{FF2B5EF4-FFF2-40B4-BE49-F238E27FC236}">
                <a16:creationId xmlns:a16="http://schemas.microsoft.com/office/drawing/2014/main" id="{65C58316-B3F4-3538-663F-A2464327D159}"/>
              </a:ext>
            </a:extLst>
          </p:cNvPr>
          <p:cNvSpPr txBox="1">
            <a:spLocks/>
          </p:cNvSpPr>
          <p:nvPr/>
        </p:nvSpPr>
        <p:spPr>
          <a:xfrm>
            <a:off x="838199" y="5325195"/>
            <a:ext cx="10515600" cy="1325563"/>
          </a:xfrm>
          <a:prstGeom prst="rect">
            <a:avLst/>
          </a:prstGeom>
          <a:solidFill>
            <a:srgbClr val="669900">
              <a:alpha val="40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400" dirty="0">
                <a:latin typeface="Century Gothic" panose="020B0502020202020204" pitchFamily="34" charset="0"/>
              </a:rPr>
              <a:t>Hou de website </a:t>
            </a:r>
            <a:r>
              <a:rPr lang="nl-NL" sz="2400" dirty="0">
                <a:latin typeface="Century Gothic" panose="020B0502020202020204" pitchFamily="34" charset="0"/>
                <a:hlinkClick r:id="rId6"/>
              </a:rPr>
              <a:t>www.voba.vlaanderen</a:t>
            </a:r>
            <a:r>
              <a:rPr lang="nl-NL" sz="2400" dirty="0">
                <a:latin typeface="Century Gothic" panose="020B0502020202020204" pitchFamily="34" charset="0"/>
              </a:rPr>
              <a:t> in de gaten voor meer concrete info en mogelijkheid tot inschrijven.</a:t>
            </a:r>
            <a:endParaRPr lang="nl-BE" sz="2400" dirty="0">
              <a:latin typeface="Century Gothic" panose="020B0502020202020204" pitchFamily="34" charset="0"/>
            </a:endParaRPr>
          </a:p>
        </p:txBody>
      </p:sp>
    </p:spTree>
    <p:extLst>
      <p:ext uri="{BB962C8B-B14F-4D97-AF65-F5344CB8AC3E}">
        <p14:creationId xmlns:p14="http://schemas.microsoft.com/office/powerpoint/2010/main" val="151733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CA2C77-5A3B-F07A-DBE0-7C18DB13AF15}"/>
              </a:ext>
            </a:extLst>
          </p:cNvPr>
          <p:cNvSpPr>
            <a:spLocks noGrp="1"/>
          </p:cNvSpPr>
          <p:nvPr>
            <p:ph type="title"/>
          </p:nvPr>
        </p:nvSpPr>
        <p:spPr>
          <a:xfrm>
            <a:off x="838200" y="365125"/>
            <a:ext cx="10515600" cy="1325563"/>
          </a:xfrm>
          <a:solidFill>
            <a:srgbClr val="669900">
              <a:alpha val="40000"/>
            </a:srgbClr>
          </a:solidFill>
        </p:spPr>
        <p:txBody>
          <a:bodyPr/>
          <a:lstStyle/>
          <a:p>
            <a:pPr algn="ctr"/>
            <a:r>
              <a:rPr lang="nl-NL" dirty="0">
                <a:latin typeface="Century Gothic" panose="020B0502020202020204" pitchFamily="34" charset="0"/>
              </a:rPr>
              <a:t>Interessante initiatieven CCV</a:t>
            </a:r>
            <a:endParaRPr lang="nl-BE" dirty="0">
              <a:latin typeface="Century Gothic" panose="020B0502020202020204" pitchFamily="34" charset="0"/>
            </a:endParaRPr>
          </a:p>
        </p:txBody>
      </p:sp>
      <p:sp>
        <p:nvSpPr>
          <p:cNvPr id="5" name="Tijdelijke aanduiding voor inhoud 5">
            <a:extLst>
              <a:ext uri="{FF2B5EF4-FFF2-40B4-BE49-F238E27FC236}">
                <a16:creationId xmlns:a16="http://schemas.microsoft.com/office/drawing/2014/main" id="{F71AABC5-AFB5-23DA-B239-06EDCDA2BA2F}"/>
              </a:ext>
            </a:extLst>
          </p:cNvPr>
          <p:cNvSpPr txBox="1">
            <a:spLocks/>
          </p:cNvSpPr>
          <p:nvPr/>
        </p:nvSpPr>
        <p:spPr>
          <a:xfrm>
            <a:off x="838200" y="1825624"/>
            <a:ext cx="5135217" cy="4839127"/>
          </a:xfrm>
          <a:prstGeom prst="rect">
            <a:avLst/>
          </a:prstGeom>
          <a:solidFill>
            <a:srgbClr val="669900">
              <a:alpha val="20000"/>
            </a:srgbClr>
          </a:solidFill>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nl-NL" dirty="0"/>
              <a:t>Kerstwandeling in de</a:t>
            </a:r>
            <a:br>
              <a:rPr lang="nl-NL" dirty="0"/>
            </a:br>
            <a:r>
              <a:rPr lang="nl-NL" dirty="0"/>
              <a:t>Sint-</a:t>
            </a:r>
            <a:r>
              <a:rPr lang="nl-NL" dirty="0" err="1"/>
              <a:t>Waldetrudiskerk</a:t>
            </a:r>
            <a:r>
              <a:rPr lang="nl-NL" dirty="0"/>
              <a:t> Herentals</a:t>
            </a:r>
          </a:p>
          <a:p>
            <a:pPr lvl="1">
              <a:lnSpc>
                <a:spcPct val="110000"/>
              </a:lnSpc>
            </a:pPr>
            <a:r>
              <a:rPr lang="nl-NL" sz="2200" dirty="0"/>
              <a:t>Zaterdag 09 december (15u00 – 16u30)</a:t>
            </a:r>
          </a:p>
          <a:p>
            <a:pPr lvl="1">
              <a:lnSpc>
                <a:spcPct val="110000"/>
              </a:lnSpc>
            </a:pPr>
            <a:r>
              <a:rPr lang="nl-NL" sz="2200" dirty="0"/>
              <a:t>Met gepassioneerde gids </a:t>
            </a:r>
            <a:r>
              <a:rPr lang="nl-NL" sz="2200" b="1" dirty="0"/>
              <a:t>Rudi Mannaerts</a:t>
            </a:r>
            <a:endParaRPr lang="nl-NL" sz="2200" dirty="0"/>
          </a:p>
          <a:p>
            <a:pPr lvl="1">
              <a:lnSpc>
                <a:spcPct val="110000"/>
              </a:lnSpc>
            </a:pPr>
            <a:r>
              <a:rPr lang="nl-NL" sz="2200" dirty="0"/>
              <a:t>Kerstafbeeldingen en verborgen linken naar het kerstmysterie</a:t>
            </a:r>
          </a:p>
          <a:p>
            <a:pPr lvl="1">
              <a:lnSpc>
                <a:spcPct val="110000"/>
              </a:lnSpc>
            </a:pPr>
            <a:r>
              <a:rPr lang="nl-NL" sz="2200" dirty="0"/>
              <a:t>Info en inschrijven via </a:t>
            </a:r>
            <a:r>
              <a:rPr lang="nl-BE" sz="1400" u="sng" kern="0" dirty="0">
                <a:solidFill>
                  <a:srgbClr val="0000FF"/>
                </a:solidFill>
                <a:effectLst/>
                <a:latin typeface="Verdana" panose="020B0604030504040204" pitchFamily="34" charset="0"/>
                <a:ea typeface="Calibri" panose="020F0502020204030204" pitchFamily="34" charset="0"/>
                <a:cs typeface="Calibri" panose="020F0502020204030204" pitchFamily="34" charset="0"/>
                <a:hlinkClick r:id="rId4"/>
              </a:rPr>
              <a:t>https://www.kerknet.be/ccv-antwerpen/evenement/beleef-kerstmis-st-waltetrudis</a:t>
            </a:r>
            <a:endParaRPr lang="nl-BE" sz="1400" u="sng" kern="0" dirty="0">
              <a:solidFill>
                <a:srgbClr val="0000FF"/>
              </a:solidFill>
              <a:effectLst/>
              <a:latin typeface="Verdana" panose="020B0604030504040204" pitchFamily="34" charset="0"/>
              <a:ea typeface="Calibri" panose="020F0502020204030204" pitchFamily="34" charset="0"/>
              <a:cs typeface="Calibri" panose="020F0502020204030204" pitchFamily="34" charset="0"/>
            </a:endParaRPr>
          </a:p>
          <a:p>
            <a:pPr lvl="1">
              <a:lnSpc>
                <a:spcPct val="110000"/>
              </a:lnSpc>
            </a:pPr>
            <a:r>
              <a:rPr lang="nl-NL" sz="2200" dirty="0"/>
              <a:t>Kostprijs: €10</a:t>
            </a:r>
          </a:p>
          <a:p>
            <a:pPr lvl="1">
              <a:lnSpc>
                <a:spcPct val="110000"/>
              </a:lnSpc>
            </a:pPr>
            <a:r>
              <a:rPr lang="nl-NL" sz="2200" dirty="0"/>
              <a:t>Vragen?</a:t>
            </a:r>
            <a:br>
              <a:rPr lang="nl-NL" sz="2200" dirty="0"/>
            </a:br>
            <a:r>
              <a:rPr lang="nl-NL" sz="2200" dirty="0"/>
              <a:t>Contacteer Myriam Smits </a:t>
            </a:r>
            <a:br>
              <a:rPr lang="nl-NL" sz="2200" dirty="0"/>
            </a:br>
            <a:r>
              <a:rPr lang="nl-NL" sz="2200" dirty="0"/>
              <a:t>(myriam.smits@ccv.be)</a:t>
            </a:r>
          </a:p>
        </p:txBody>
      </p:sp>
      <p:sp>
        <p:nvSpPr>
          <p:cNvPr id="9" name="Tijdelijke aanduiding voor inhoud 5">
            <a:extLst>
              <a:ext uri="{FF2B5EF4-FFF2-40B4-BE49-F238E27FC236}">
                <a16:creationId xmlns:a16="http://schemas.microsoft.com/office/drawing/2014/main" id="{B84E8E69-70E6-5DCB-9136-1F925491A727}"/>
              </a:ext>
            </a:extLst>
          </p:cNvPr>
          <p:cNvSpPr txBox="1">
            <a:spLocks/>
          </p:cNvSpPr>
          <p:nvPr/>
        </p:nvSpPr>
        <p:spPr>
          <a:xfrm>
            <a:off x="6218582" y="1825625"/>
            <a:ext cx="5135217" cy="4839126"/>
          </a:xfrm>
          <a:prstGeom prst="rect">
            <a:avLst/>
          </a:prstGeom>
          <a:solidFill>
            <a:srgbClr val="669900">
              <a:alpha val="2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l-NL" sz="2600" dirty="0"/>
              <a:t>Op verhaal komen bij Maria: de vertelkapel</a:t>
            </a:r>
          </a:p>
          <a:p>
            <a:pPr lvl="1">
              <a:lnSpc>
                <a:spcPct val="120000"/>
              </a:lnSpc>
            </a:pPr>
            <a:r>
              <a:rPr lang="nl-BE" sz="2000" dirty="0"/>
              <a:t>Samenwerking met Ferm en </a:t>
            </a:r>
            <a:r>
              <a:rPr lang="nl-BE" sz="2000" dirty="0" err="1"/>
              <a:t>Parcum</a:t>
            </a:r>
            <a:endParaRPr lang="nl-BE" sz="2000" dirty="0"/>
          </a:p>
          <a:p>
            <a:pPr lvl="1">
              <a:lnSpc>
                <a:spcPct val="120000"/>
              </a:lnSpc>
            </a:pPr>
            <a:r>
              <a:rPr lang="nl-BE" sz="2000" dirty="0"/>
              <a:t>5 eigentijdse luisterverhalen met een knipoog naar Maria</a:t>
            </a:r>
          </a:p>
          <a:p>
            <a:pPr lvl="1">
              <a:lnSpc>
                <a:spcPct val="120000"/>
              </a:lnSpc>
            </a:pPr>
            <a:r>
              <a:rPr lang="nl-BE" sz="2000" dirty="0"/>
              <a:t>Auteur: </a:t>
            </a:r>
            <a:r>
              <a:rPr lang="nl-BE" sz="2000" dirty="0" err="1"/>
              <a:t>Kolet</a:t>
            </a:r>
            <a:r>
              <a:rPr lang="nl-BE" sz="2000" dirty="0"/>
              <a:t> Janssen</a:t>
            </a:r>
          </a:p>
          <a:p>
            <a:pPr lvl="1">
              <a:lnSpc>
                <a:spcPct val="120000"/>
              </a:lnSpc>
            </a:pPr>
            <a:r>
              <a:rPr lang="nl-BE" sz="2000" dirty="0"/>
              <a:t>Bij elk verhaal een paneel met QR-code</a:t>
            </a:r>
          </a:p>
          <a:p>
            <a:pPr lvl="1">
              <a:lnSpc>
                <a:spcPct val="120000"/>
              </a:lnSpc>
            </a:pPr>
            <a:r>
              <a:rPr lang="nl-BE" sz="2000" dirty="0"/>
              <a:t>Begeleidersfiches – gespreksimpulsen – uitgewerkte bezinnende momenten</a:t>
            </a:r>
          </a:p>
          <a:p>
            <a:pPr lvl="1">
              <a:lnSpc>
                <a:spcPct val="120000"/>
              </a:lnSpc>
            </a:pPr>
            <a:r>
              <a:rPr lang="nl-BE" sz="2000" dirty="0"/>
              <a:t>Meer info via</a:t>
            </a:r>
            <a:br>
              <a:rPr lang="nl-BE" sz="2000" dirty="0"/>
            </a:br>
            <a:r>
              <a:rPr lang="nl-BE" sz="1800" u="sng" kern="0" dirty="0">
                <a:solidFill>
                  <a:srgbClr val="0000FF"/>
                </a:solidFill>
                <a:effectLst/>
                <a:latin typeface="Verdana" panose="020B0604030504040204" pitchFamily="34" charset="0"/>
                <a:ea typeface="Calibri" panose="020F0502020204030204" pitchFamily="34" charset="0"/>
                <a:cs typeface="Calibri" panose="020F0502020204030204" pitchFamily="34" charset="0"/>
                <a:hlinkClick r:id="rId5"/>
              </a:rPr>
              <a:t>https://vertelkapel.ccv.be</a:t>
            </a:r>
            <a:endParaRPr lang="nl-BE" sz="1800" u="sng" kern="0" dirty="0">
              <a:solidFill>
                <a:srgbClr val="0000FF"/>
              </a:solidFill>
              <a:latin typeface="Verdana" panose="020B0604030504040204" pitchFamily="34" charset="0"/>
              <a:cs typeface="Calibri" panose="020F0502020204030204" pitchFamily="34" charset="0"/>
            </a:endParaRPr>
          </a:p>
          <a:p>
            <a:pPr lvl="1"/>
            <a:endParaRPr lang="nl-BE" sz="2000" dirty="0"/>
          </a:p>
        </p:txBody>
      </p:sp>
    </p:spTree>
    <p:extLst>
      <p:ext uri="{BB962C8B-B14F-4D97-AF65-F5344CB8AC3E}">
        <p14:creationId xmlns:p14="http://schemas.microsoft.com/office/powerpoint/2010/main" val="2233549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46BA0F-F3C1-A512-0AF1-A9AEAB8D33F9}"/>
              </a:ext>
            </a:extLst>
          </p:cNvPr>
          <p:cNvSpPr>
            <a:spLocks noGrp="1"/>
          </p:cNvSpPr>
          <p:nvPr>
            <p:ph type="title"/>
          </p:nvPr>
        </p:nvSpPr>
        <p:spPr>
          <a:xfrm>
            <a:off x="838200" y="365125"/>
            <a:ext cx="10515600" cy="1325563"/>
          </a:xfrm>
          <a:solidFill>
            <a:srgbClr val="669900">
              <a:alpha val="40000"/>
            </a:srgbClr>
          </a:solidFill>
        </p:spPr>
        <p:txBody>
          <a:bodyPr/>
          <a:lstStyle/>
          <a:p>
            <a:pPr algn="ctr"/>
            <a:r>
              <a:rPr lang="nl-NL" dirty="0">
                <a:latin typeface="Century Gothic" panose="020B0502020202020204" pitchFamily="34" charset="0"/>
              </a:rPr>
              <a:t>Welkom</a:t>
            </a:r>
            <a:endParaRPr lang="nl-BE" dirty="0">
              <a:latin typeface="Century Gothic" panose="020B0502020202020204" pitchFamily="34" charset="0"/>
            </a:endParaRPr>
          </a:p>
        </p:txBody>
      </p:sp>
      <p:sp>
        <p:nvSpPr>
          <p:cNvPr id="5" name="Tijdelijke aanduiding voor inhoud 2">
            <a:extLst>
              <a:ext uri="{FF2B5EF4-FFF2-40B4-BE49-F238E27FC236}">
                <a16:creationId xmlns:a16="http://schemas.microsoft.com/office/drawing/2014/main" id="{E699FBFE-75C3-E291-AA2D-F7A972619BED}"/>
              </a:ext>
            </a:extLst>
          </p:cNvPr>
          <p:cNvSpPr>
            <a:spLocks noGrp="1"/>
          </p:cNvSpPr>
          <p:nvPr>
            <p:ph sz="half" idx="1"/>
          </p:nvPr>
        </p:nvSpPr>
        <p:spPr>
          <a:xfrm>
            <a:off x="838200" y="1825625"/>
            <a:ext cx="5181600" cy="1325563"/>
          </a:xfrm>
          <a:solidFill>
            <a:srgbClr val="669900">
              <a:alpha val="20000"/>
            </a:srgbClr>
          </a:solidFill>
        </p:spPr>
        <p:txBody>
          <a:bodyPr>
            <a:normAutofit/>
          </a:bodyPr>
          <a:lstStyle/>
          <a:p>
            <a:r>
              <a:rPr lang="nl-NL" dirty="0"/>
              <a:t>Noteren in de chat:</a:t>
            </a:r>
          </a:p>
          <a:p>
            <a:pPr lvl="1"/>
            <a:r>
              <a:rPr lang="nl-NL" dirty="0"/>
              <a:t>Welke school/PE</a:t>
            </a:r>
          </a:p>
          <a:p>
            <a:pPr lvl="1"/>
            <a:r>
              <a:rPr lang="nl-NL" dirty="0"/>
              <a:t>E-mailadres</a:t>
            </a:r>
          </a:p>
          <a:p>
            <a:pPr lvl="1"/>
            <a:endParaRPr lang="nl-NL" dirty="0"/>
          </a:p>
          <a:p>
            <a:pPr marL="0" indent="0">
              <a:buNone/>
            </a:pPr>
            <a:endParaRPr lang="nl-BE" dirty="0"/>
          </a:p>
        </p:txBody>
      </p:sp>
      <p:sp>
        <p:nvSpPr>
          <p:cNvPr id="6" name="Tijdelijke aanduiding voor inhoud 5">
            <a:extLst>
              <a:ext uri="{FF2B5EF4-FFF2-40B4-BE49-F238E27FC236}">
                <a16:creationId xmlns:a16="http://schemas.microsoft.com/office/drawing/2014/main" id="{75E50FA7-6FDC-9688-AE9B-010E609A092A}"/>
              </a:ext>
            </a:extLst>
          </p:cNvPr>
          <p:cNvSpPr txBox="1">
            <a:spLocks/>
          </p:cNvSpPr>
          <p:nvPr/>
        </p:nvSpPr>
        <p:spPr>
          <a:xfrm>
            <a:off x="6172200" y="1825625"/>
            <a:ext cx="5181600" cy="4351338"/>
          </a:xfrm>
          <a:prstGeom prst="rect">
            <a:avLst/>
          </a:prstGeom>
          <a:solidFill>
            <a:srgbClr val="669900">
              <a:alpha val="2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Concept:</a:t>
            </a:r>
          </a:p>
          <a:p>
            <a:pPr lvl="1"/>
            <a:r>
              <a:rPr lang="nl-NL" b="1" dirty="0"/>
              <a:t>Stimulans </a:t>
            </a:r>
            <a:r>
              <a:rPr lang="nl-NL" dirty="0"/>
              <a:t>geven aan de pastorale werking op scholen, a.d.h.v. materialen advent en Kerstmis</a:t>
            </a:r>
          </a:p>
          <a:p>
            <a:pPr lvl="1"/>
            <a:r>
              <a:rPr lang="nl-NL" dirty="0"/>
              <a:t>Materialen Katholiek Onderwijs Vlaanderen </a:t>
            </a:r>
            <a:r>
              <a:rPr lang="nl-NL" b="1" dirty="0"/>
              <a:t>voorstellen</a:t>
            </a:r>
          </a:p>
          <a:p>
            <a:pPr lvl="1"/>
            <a:r>
              <a:rPr lang="nl-NL" dirty="0"/>
              <a:t>Twee </a:t>
            </a:r>
            <a:r>
              <a:rPr lang="nl-NL" b="1" dirty="0"/>
              <a:t>onderdelen</a:t>
            </a:r>
            <a:r>
              <a:rPr lang="nl-NL" dirty="0"/>
              <a:t>:</a:t>
            </a:r>
          </a:p>
          <a:p>
            <a:pPr marL="1371600" lvl="2" indent="-457200">
              <a:buFont typeface="+mj-lt"/>
              <a:buAutoNum type="arabicPeriod"/>
            </a:pPr>
            <a:r>
              <a:rPr lang="nl-NL" dirty="0"/>
              <a:t>Presenteren materialen + mogelijkheden dwarsverbinding</a:t>
            </a:r>
          </a:p>
          <a:p>
            <a:pPr marL="1371600" lvl="2" indent="-457200">
              <a:buFont typeface="+mj-lt"/>
              <a:buAutoNum type="arabicPeriod"/>
            </a:pPr>
            <a:r>
              <a:rPr lang="nl-NL" dirty="0"/>
              <a:t>Uitwisseling in kleinere groep</a:t>
            </a:r>
            <a:endParaRPr lang="nl-NL" b="1" dirty="0"/>
          </a:p>
          <a:p>
            <a:pPr lvl="1"/>
            <a:r>
              <a:rPr lang="nl-NL" b="1" dirty="0"/>
              <a:t>Link studiedag 31 mei 2022 </a:t>
            </a:r>
            <a:r>
              <a:rPr lang="nl-NL" dirty="0"/>
              <a:t>(Dwarsverbinding onderwijs en PE)</a:t>
            </a:r>
          </a:p>
          <a:p>
            <a:endParaRPr lang="nl-BE" dirty="0"/>
          </a:p>
        </p:txBody>
      </p:sp>
      <p:pic>
        <p:nvPicPr>
          <p:cNvPr id="7" name="Afbeelding 6" descr="verbinding, loyaliteit, erkennen! – de ontmoeting!">
            <a:extLst>
              <a:ext uri="{FF2B5EF4-FFF2-40B4-BE49-F238E27FC236}">
                <a16:creationId xmlns:a16="http://schemas.microsoft.com/office/drawing/2014/main" id="{69F1B4D2-85F9-E148-0F04-C2884CBFC7A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9613" b="9409"/>
          <a:stretch/>
        </p:blipFill>
        <p:spPr bwMode="auto">
          <a:xfrm>
            <a:off x="825223" y="3420122"/>
            <a:ext cx="5185699" cy="2747963"/>
          </a:xfrm>
          <a:prstGeom prst="rect">
            <a:avLst/>
          </a:prstGeom>
          <a:noFill/>
          <a:ln>
            <a:noFill/>
          </a:ln>
        </p:spPr>
      </p:pic>
      <p:pic>
        <p:nvPicPr>
          <p:cNvPr id="8" name="Graphic 7" descr="Sociaal netwerk met effen opvulling">
            <a:extLst>
              <a:ext uri="{FF2B5EF4-FFF2-40B4-BE49-F238E27FC236}">
                <a16:creationId xmlns:a16="http://schemas.microsoft.com/office/drawing/2014/main" id="{9718F72D-7A69-E5DB-CE64-2FC9B9CAFE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03895" y="5498639"/>
            <a:ext cx="645480" cy="645480"/>
          </a:xfrm>
          <a:prstGeom prst="rect">
            <a:avLst/>
          </a:prstGeom>
        </p:spPr>
      </p:pic>
    </p:spTree>
    <p:extLst>
      <p:ext uri="{BB962C8B-B14F-4D97-AF65-F5344CB8AC3E}">
        <p14:creationId xmlns:p14="http://schemas.microsoft.com/office/powerpoint/2010/main" val="2353939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446BA0F-F3C1-A512-0AF1-A9AEAB8D33F9}"/>
              </a:ext>
            </a:extLst>
          </p:cNvPr>
          <p:cNvSpPr>
            <a:spLocks noGrp="1"/>
          </p:cNvSpPr>
          <p:nvPr>
            <p:ph type="title"/>
          </p:nvPr>
        </p:nvSpPr>
        <p:spPr>
          <a:xfrm>
            <a:off x="838200" y="365125"/>
            <a:ext cx="10515600" cy="1325563"/>
          </a:xfrm>
          <a:solidFill>
            <a:srgbClr val="669900">
              <a:alpha val="40000"/>
            </a:srgbClr>
          </a:solidFill>
        </p:spPr>
        <p:txBody>
          <a:bodyPr/>
          <a:lstStyle/>
          <a:p>
            <a:pPr algn="ctr"/>
            <a:r>
              <a:rPr lang="nl-NL" dirty="0">
                <a:latin typeface="Century Gothic" panose="020B0502020202020204" pitchFamily="34" charset="0"/>
              </a:rPr>
              <a:t>Advent en Kerstmis</a:t>
            </a:r>
            <a:endParaRPr lang="nl-BE" dirty="0">
              <a:latin typeface="Century Gothic" panose="020B0502020202020204" pitchFamily="34" charset="0"/>
            </a:endParaRPr>
          </a:p>
        </p:txBody>
      </p:sp>
      <p:sp>
        <p:nvSpPr>
          <p:cNvPr id="5" name="Tijdelijke aanduiding voor inhoud 2">
            <a:extLst>
              <a:ext uri="{FF2B5EF4-FFF2-40B4-BE49-F238E27FC236}">
                <a16:creationId xmlns:a16="http://schemas.microsoft.com/office/drawing/2014/main" id="{E699FBFE-75C3-E291-AA2D-F7A972619BED}"/>
              </a:ext>
            </a:extLst>
          </p:cNvPr>
          <p:cNvSpPr>
            <a:spLocks noGrp="1"/>
          </p:cNvSpPr>
          <p:nvPr>
            <p:ph sz="half" idx="1"/>
          </p:nvPr>
        </p:nvSpPr>
        <p:spPr>
          <a:xfrm>
            <a:off x="857124" y="1825625"/>
            <a:ext cx="3127513" cy="2773017"/>
          </a:xfrm>
          <a:solidFill>
            <a:srgbClr val="669900">
              <a:alpha val="20000"/>
            </a:srgbClr>
          </a:solidFill>
        </p:spPr>
        <p:txBody>
          <a:bodyPr>
            <a:normAutofit/>
          </a:bodyPr>
          <a:lstStyle/>
          <a:p>
            <a:r>
              <a:rPr lang="nl-NL" dirty="0">
                <a:hlinkClick r:id="rId3"/>
              </a:rPr>
              <a:t>Leeftocht</a:t>
            </a:r>
            <a:endParaRPr lang="nl-NL" dirty="0"/>
          </a:p>
          <a:p>
            <a:pPr lvl="1"/>
            <a:r>
              <a:rPr lang="nl-NL" dirty="0"/>
              <a:t>Proviand voor onderwijsmensen</a:t>
            </a:r>
          </a:p>
          <a:p>
            <a:pPr lvl="1"/>
            <a:r>
              <a:rPr lang="nl-NL" dirty="0"/>
              <a:t>Papieren publicatie</a:t>
            </a:r>
          </a:p>
          <a:p>
            <a:pPr lvl="1"/>
            <a:r>
              <a:rPr lang="nl-NL" dirty="0"/>
              <a:t>Extra aanbod sterke tijden</a:t>
            </a:r>
          </a:p>
          <a:p>
            <a:pPr marL="0" indent="0">
              <a:buNone/>
            </a:pPr>
            <a:endParaRPr lang="nl-BE" dirty="0"/>
          </a:p>
        </p:txBody>
      </p:sp>
      <p:sp>
        <p:nvSpPr>
          <p:cNvPr id="6" name="Tijdelijke aanduiding voor inhoud 5">
            <a:extLst>
              <a:ext uri="{FF2B5EF4-FFF2-40B4-BE49-F238E27FC236}">
                <a16:creationId xmlns:a16="http://schemas.microsoft.com/office/drawing/2014/main" id="{75E50FA7-6FDC-9688-AE9B-010E609A092A}"/>
              </a:ext>
            </a:extLst>
          </p:cNvPr>
          <p:cNvSpPr txBox="1">
            <a:spLocks/>
          </p:cNvSpPr>
          <p:nvPr/>
        </p:nvSpPr>
        <p:spPr>
          <a:xfrm>
            <a:off x="6172200" y="1825625"/>
            <a:ext cx="5181600" cy="4351338"/>
          </a:xfrm>
          <a:prstGeom prst="rect">
            <a:avLst/>
          </a:prstGeom>
          <a:solidFill>
            <a:srgbClr val="669900">
              <a:alpha val="2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Advent en Kerstmis</a:t>
            </a:r>
          </a:p>
          <a:p>
            <a:pPr lvl="1"/>
            <a:r>
              <a:rPr lang="nl-NL" dirty="0"/>
              <a:t>Affiche adventscampagne</a:t>
            </a:r>
            <a:br>
              <a:rPr lang="nl-NL" dirty="0"/>
            </a:br>
            <a:r>
              <a:rPr lang="nl-NL" sz="2000" i="1" dirty="0"/>
              <a:t>‘Ruimte om (meer) mens te worden’</a:t>
            </a:r>
            <a:endParaRPr lang="nl-NL" sz="2000" dirty="0"/>
          </a:p>
          <a:p>
            <a:pPr lvl="1"/>
            <a:r>
              <a:rPr lang="nl-NL" dirty="0"/>
              <a:t>Gebedskaartjes UM </a:t>
            </a:r>
            <a:r>
              <a:rPr lang="nl-NL" sz="1600" dirty="0"/>
              <a:t>(bestellen)</a:t>
            </a:r>
          </a:p>
          <a:p>
            <a:pPr lvl="1"/>
            <a:endParaRPr lang="nl-NL" dirty="0"/>
          </a:p>
          <a:p>
            <a:pPr lvl="1"/>
            <a:r>
              <a:rPr lang="nl-NL" dirty="0"/>
              <a:t>Extra online materialen</a:t>
            </a:r>
          </a:p>
          <a:p>
            <a:pPr lvl="1"/>
            <a:r>
              <a:rPr lang="nl-NL" dirty="0"/>
              <a:t>Hertalen naar leerlingen</a:t>
            </a:r>
          </a:p>
          <a:p>
            <a:pPr lvl="2"/>
            <a:r>
              <a:rPr lang="nl-NL" dirty="0"/>
              <a:t>Basisonderwijs</a:t>
            </a:r>
          </a:p>
          <a:p>
            <a:pPr lvl="2"/>
            <a:r>
              <a:rPr lang="nl-NL" dirty="0"/>
              <a:t>Secundair onderwijs</a:t>
            </a:r>
          </a:p>
          <a:p>
            <a:pPr lvl="1"/>
            <a:r>
              <a:rPr lang="nl-NL" dirty="0"/>
              <a:t>Aanbod personeel</a:t>
            </a:r>
            <a:endParaRPr lang="nl-BE" dirty="0"/>
          </a:p>
        </p:txBody>
      </p:sp>
      <p:sp>
        <p:nvSpPr>
          <p:cNvPr id="8" name="Tijdelijke aanduiding voor inhoud 2">
            <a:extLst>
              <a:ext uri="{FF2B5EF4-FFF2-40B4-BE49-F238E27FC236}">
                <a16:creationId xmlns:a16="http://schemas.microsoft.com/office/drawing/2014/main" id="{795684F4-C72A-B91F-5748-25256F138E02}"/>
              </a:ext>
            </a:extLst>
          </p:cNvPr>
          <p:cNvSpPr txBox="1">
            <a:spLocks/>
          </p:cNvSpPr>
          <p:nvPr/>
        </p:nvSpPr>
        <p:spPr>
          <a:xfrm>
            <a:off x="838200" y="4851400"/>
            <a:ext cx="5181600" cy="1325563"/>
          </a:xfrm>
          <a:prstGeom prst="rect">
            <a:avLst/>
          </a:prstGeom>
          <a:solidFill>
            <a:srgbClr val="669900">
              <a:alpha val="20000"/>
            </a:srgbClr>
          </a:solidFill>
          <a:ln w="28575">
            <a:solidFill>
              <a:schemeClr val="accent6">
                <a:lumMod val="50000"/>
              </a:schemeClr>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400" i="1" dirty="0"/>
              <a:t>Wist je dat…</a:t>
            </a:r>
          </a:p>
          <a:p>
            <a:pPr marL="0" indent="0">
              <a:buFont typeface="Arial" panose="020B0604020202020204" pitchFamily="34" charset="0"/>
              <a:buNone/>
            </a:pPr>
            <a:r>
              <a:rPr lang="nl-NL" sz="2400" i="1" dirty="0"/>
              <a:t>… Leeftocht ook gebruikt kan worden</a:t>
            </a:r>
            <a:br>
              <a:rPr lang="nl-NL" sz="2400" i="1" dirty="0"/>
            </a:br>
            <a:r>
              <a:rPr lang="nl-NL" sz="2400" i="1" dirty="0"/>
              <a:t>   buiten de scholen?</a:t>
            </a:r>
          </a:p>
          <a:p>
            <a:pPr marL="0" indent="0">
              <a:buFont typeface="Arial" panose="020B0604020202020204" pitchFamily="34" charset="0"/>
              <a:buNone/>
            </a:pPr>
            <a:r>
              <a:rPr lang="nl-NL" sz="1400" i="1" dirty="0"/>
              <a:t>(</a:t>
            </a:r>
            <a:r>
              <a:rPr lang="nl-NL" sz="1400" i="1" dirty="0">
                <a:hlinkClick r:id="rId4"/>
              </a:rPr>
              <a:t>https://webshop.katholiekonderwijs.vlaanderen/</a:t>
            </a:r>
            <a:r>
              <a:rPr lang="nl-NL" sz="1400" i="1" dirty="0"/>
              <a:t>)  </a:t>
            </a:r>
            <a:endParaRPr lang="nl-BE" sz="1400" i="1" dirty="0"/>
          </a:p>
        </p:txBody>
      </p:sp>
      <p:pic>
        <p:nvPicPr>
          <p:cNvPr id="11" name="Afbeelding 10" descr="Afbeelding met tekst, schets, boek, poster&#10;&#10;Automatisch gegenereerde beschrijving">
            <a:extLst>
              <a:ext uri="{FF2B5EF4-FFF2-40B4-BE49-F238E27FC236}">
                <a16:creationId xmlns:a16="http://schemas.microsoft.com/office/drawing/2014/main" id="{536A5137-310D-6289-44FF-6BF1B254D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167" y="1825625"/>
            <a:ext cx="1973894" cy="2773017"/>
          </a:xfrm>
          <a:prstGeom prst="rect">
            <a:avLst/>
          </a:prstGeom>
        </p:spPr>
      </p:pic>
      <p:pic>
        <p:nvPicPr>
          <p:cNvPr id="12" name="Graphic 11" descr="Sociaal netwerk met effen opvulling">
            <a:extLst>
              <a:ext uri="{FF2B5EF4-FFF2-40B4-BE49-F238E27FC236}">
                <a16:creationId xmlns:a16="http://schemas.microsoft.com/office/drawing/2014/main" id="{9786A342-138C-0CAE-4FF2-2D649AFC0F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374" y="5531483"/>
            <a:ext cx="645480" cy="645480"/>
          </a:xfrm>
          <a:prstGeom prst="rect">
            <a:avLst/>
          </a:prstGeom>
        </p:spPr>
      </p:pic>
    </p:spTree>
    <p:extLst>
      <p:ext uri="{BB962C8B-B14F-4D97-AF65-F5344CB8AC3E}">
        <p14:creationId xmlns:p14="http://schemas.microsoft.com/office/powerpoint/2010/main" val="25108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CA2C77-5A3B-F07A-DBE0-7C18DB13AF15}"/>
              </a:ext>
            </a:extLst>
          </p:cNvPr>
          <p:cNvSpPr>
            <a:spLocks noGrp="1"/>
          </p:cNvSpPr>
          <p:nvPr>
            <p:ph type="title"/>
          </p:nvPr>
        </p:nvSpPr>
        <p:spPr>
          <a:xfrm>
            <a:off x="838200" y="365125"/>
            <a:ext cx="10515600" cy="1325563"/>
          </a:xfrm>
          <a:solidFill>
            <a:srgbClr val="669900">
              <a:alpha val="40000"/>
            </a:srgbClr>
          </a:solidFill>
        </p:spPr>
        <p:txBody>
          <a:bodyPr/>
          <a:lstStyle/>
          <a:p>
            <a:pPr algn="ctr"/>
            <a:r>
              <a:rPr lang="nl-NL" dirty="0">
                <a:latin typeface="Century Gothic" panose="020B0502020202020204" pitchFamily="34" charset="0"/>
              </a:rPr>
              <a:t>Basisonderwijs</a:t>
            </a:r>
            <a:endParaRPr lang="nl-BE" dirty="0">
              <a:latin typeface="Century Gothic" panose="020B0502020202020204" pitchFamily="34" charset="0"/>
            </a:endParaRPr>
          </a:p>
        </p:txBody>
      </p:sp>
      <p:sp>
        <p:nvSpPr>
          <p:cNvPr id="5" name="Tijdelijke aanduiding voor inhoud 5">
            <a:extLst>
              <a:ext uri="{FF2B5EF4-FFF2-40B4-BE49-F238E27FC236}">
                <a16:creationId xmlns:a16="http://schemas.microsoft.com/office/drawing/2014/main" id="{F71AABC5-AFB5-23DA-B239-06EDCDA2BA2F}"/>
              </a:ext>
            </a:extLst>
          </p:cNvPr>
          <p:cNvSpPr txBox="1">
            <a:spLocks/>
          </p:cNvSpPr>
          <p:nvPr/>
        </p:nvSpPr>
        <p:spPr>
          <a:xfrm>
            <a:off x="4306824" y="1825625"/>
            <a:ext cx="7046976" cy="4667250"/>
          </a:xfrm>
          <a:prstGeom prst="rect">
            <a:avLst/>
          </a:prstGeom>
          <a:solidFill>
            <a:srgbClr val="669900">
              <a:alpha val="2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nl-NL" dirty="0"/>
              <a:t>Adventskalender </a:t>
            </a:r>
            <a:r>
              <a:rPr lang="nl-NL" i="1" dirty="0"/>
              <a:t>Wondere weken</a:t>
            </a:r>
          </a:p>
          <a:p>
            <a:pPr lvl="1"/>
            <a:r>
              <a:rPr lang="nl-NL" sz="1600" i="1" dirty="0"/>
              <a:t>ruimte voor wonder licht – ruimte voor gebed – ruimte voor wonder nieuws – ruimte voor werk en delen – ruimte voor gespreksmomenten – ruimte voor (meer) mens worden- ruimt om aan te vullen – ruimte  voor het kleine en het grote – ruimte voor Jezus</a:t>
            </a:r>
          </a:p>
          <a:p>
            <a:pPr lvl="1"/>
            <a:endParaRPr lang="nl-NL" sz="1600" i="1" dirty="0"/>
          </a:p>
          <a:p>
            <a:pPr lvl="1"/>
            <a:r>
              <a:rPr lang="nl-NL" sz="1800" dirty="0"/>
              <a:t>Mogelijke aanpak: postpakket</a:t>
            </a:r>
            <a:br>
              <a:rPr lang="nl-NL" sz="1800" dirty="0"/>
            </a:br>
            <a:r>
              <a:rPr lang="nl-NL" sz="1800" i="1" dirty="0"/>
              <a:t>Iedere week brengt de postduif een pakket.</a:t>
            </a:r>
            <a:br>
              <a:rPr lang="nl-NL" sz="1800" i="1" dirty="0"/>
            </a:br>
            <a:r>
              <a:rPr lang="nl-NL" sz="1800" i="1" dirty="0"/>
              <a:t>Daarin vind je de wondere impulsen per week </a:t>
            </a:r>
          </a:p>
          <a:p>
            <a:pPr marL="457200" lvl="1" indent="0">
              <a:buNone/>
            </a:pPr>
            <a:endParaRPr lang="nl-NL" sz="1800" dirty="0"/>
          </a:p>
          <a:p>
            <a:pPr marL="457200" indent="-457200">
              <a:buFont typeface="+mj-lt"/>
              <a:buAutoNum type="arabicPeriod"/>
            </a:pPr>
            <a:r>
              <a:rPr lang="nl-BE" dirty="0"/>
              <a:t>Adventsviering </a:t>
            </a:r>
            <a:r>
              <a:rPr lang="nl-BE" i="1" dirty="0"/>
              <a:t>Ruimte voor Jezus</a:t>
            </a:r>
            <a:endParaRPr lang="nl-BE" dirty="0"/>
          </a:p>
          <a:p>
            <a:pPr lvl="1"/>
            <a:r>
              <a:rPr lang="nl-BE" sz="1600" i="1" dirty="0"/>
              <a:t>openen – luisteren – bidden – zenden</a:t>
            </a:r>
          </a:p>
          <a:p>
            <a:pPr lvl="1"/>
            <a:r>
              <a:rPr lang="nl-BE" sz="1600" i="1" dirty="0"/>
              <a:t>uitgewerkte viering met verschillende opties bij voorbede, openings- en slotgebed</a:t>
            </a:r>
          </a:p>
          <a:p>
            <a:pPr lvl="1"/>
            <a:r>
              <a:rPr lang="nl-BE" sz="1600" i="1" dirty="0"/>
              <a:t>extra suggesties liedjes</a:t>
            </a:r>
          </a:p>
        </p:txBody>
      </p:sp>
      <p:pic>
        <p:nvPicPr>
          <p:cNvPr id="1028" name="Picture 4">
            <a:extLst>
              <a:ext uri="{FF2B5EF4-FFF2-40B4-BE49-F238E27FC236}">
                <a16:creationId xmlns:a16="http://schemas.microsoft.com/office/drawing/2014/main" id="{2BBA3720-77E3-F74E-2FAD-E0C358DE5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1825625"/>
            <a:ext cx="3277806" cy="2318992"/>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2">
            <a:extLst>
              <a:ext uri="{FF2B5EF4-FFF2-40B4-BE49-F238E27FC236}">
                <a16:creationId xmlns:a16="http://schemas.microsoft.com/office/drawing/2014/main" id="{F54C1A61-E0FB-96F6-5BD3-C930952388BA}"/>
              </a:ext>
            </a:extLst>
          </p:cNvPr>
          <p:cNvSpPr>
            <a:spLocks noGrp="1"/>
          </p:cNvSpPr>
          <p:nvPr>
            <p:ph sz="half" idx="1"/>
          </p:nvPr>
        </p:nvSpPr>
        <p:spPr>
          <a:xfrm>
            <a:off x="838200" y="4279555"/>
            <a:ext cx="3277806" cy="829773"/>
          </a:xfrm>
          <a:solidFill>
            <a:srgbClr val="669900">
              <a:alpha val="20000"/>
            </a:srgbClr>
          </a:solidFill>
        </p:spPr>
        <p:txBody>
          <a:bodyPr>
            <a:normAutofit/>
          </a:bodyPr>
          <a:lstStyle/>
          <a:p>
            <a:pPr marL="0" lvl="1" indent="0">
              <a:buNone/>
            </a:pPr>
            <a:r>
              <a:rPr lang="nl-NL" sz="1600" dirty="0">
                <a:hlinkClick r:id="rId5"/>
              </a:rPr>
              <a:t>Uitwerking jaarthema Leeftocht – materialen november </a:t>
            </a:r>
            <a:r>
              <a:rPr lang="nl-NL" sz="1600" dirty="0" err="1">
                <a:hlinkClick r:id="rId5"/>
              </a:rPr>
              <a:t>BaO</a:t>
            </a:r>
            <a:r>
              <a:rPr lang="nl-NL" sz="1600" dirty="0">
                <a:hlinkClick r:id="rId5"/>
              </a:rPr>
              <a:t> (</a:t>
            </a:r>
            <a:r>
              <a:rPr lang="nl-NL" sz="1600" dirty="0" err="1">
                <a:hlinkClick r:id="rId5"/>
              </a:rPr>
              <a:t>katholiekonderwijs.vlaanderen</a:t>
            </a:r>
            <a:r>
              <a:rPr lang="nl-NL" sz="1600" dirty="0">
                <a:hlinkClick r:id="rId5"/>
              </a:rPr>
              <a:t>)</a:t>
            </a:r>
            <a:r>
              <a:rPr lang="nl-NL" sz="1600" dirty="0"/>
              <a:t> </a:t>
            </a:r>
            <a:endParaRPr lang="nl-NL" sz="2000" dirty="0"/>
          </a:p>
          <a:p>
            <a:pPr marL="0" indent="0">
              <a:buNone/>
            </a:pPr>
            <a:endParaRPr lang="nl-BE" sz="3200" dirty="0"/>
          </a:p>
        </p:txBody>
      </p:sp>
      <p:pic>
        <p:nvPicPr>
          <p:cNvPr id="6" name="Afbeelding 5" descr="Afbeelding met patroon, pixel&#10;&#10;Automatisch gegenereerde beschrijving">
            <a:extLst>
              <a:ext uri="{FF2B5EF4-FFF2-40B4-BE49-F238E27FC236}">
                <a16:creationId xmlns:a16="http://schemas.microsoft.com/office/drawing/2014/main" id="{FB39E0AE-3FFA-98BA-AE9B-232026550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1140" y="5160950"/>
            <a:ext cx="1331925" cy="1331925"/>
          </a:xfrm>
          <a:prstGeom prst="rect">
            <a:avLst/>
          </a:prstGeom>
        </p:spPr>
      </p:pic>
    </p:spTree>
    <p:extLst>
      <p:ext uri="{BB962C8B-B14F-4D97-AF65-F5344CB8AC3E}">
        <p14:creationId xmlns:p14="http://schemas.microsoft.com/office/powerpoint/2010/main" val="283811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B8BD3F2-0D3C-7652-7D3F-799636D34D20}"/>
              </a:ext>
            </a:extLst>
          </p:cNvPr>
          <p:cNvPicPr>
            <a:picLocks noChangeAspect="1"/>
          </p:cNvPicPr>
          <p:nvPr/>
        </p:nvPicPr>
        <p:blipFill rotWithShape="1">
          <a:blip r:embed="rId4"/>
          <a:srcRect l="24531" t="21111" r="25782" b="15972"/>
          <a:stretch/>
        </p:blipFill>
        <p:spPr>
          <a:xfrm>
            <a:off x="838199" y="1790700"/>
            <a:ext cx="6057900" cy="4314825"/>
          </a:xfrm>
          <a:prstGeom prst="rect">
            <a:avLst/>
          </a:prstGeom>
          <a:ln>
            <a:solidFill>
              <a:schemeClr val="accent6">
                <a:lumMod val="75000"/>
              </a:schemeClr>
            </a:solidFill>
          </a:ln>
        </p:spPr>
      </p:pic>
      <p:sp>
        <p:nvSpPr>
          <p:cNvPr id="4" name="Titel 1">
            <a:extLst>
              <a:ext uri="{FF2B5EF4-FFF2-40B4-BE49-F238E27FC236}">
                <a16:creationId xmlns:a16="http://schemas.microsoft.com/office/drawing/2014/main" id="{67CA2C77-5A3B-F07A-DBE0-7C18DB13AF15}"/>
              </a:ext>
            </a:extLst>
          </p:cNvPr>
          <p:cNvSpPr>
            <a:spLocks noGrp="1"/>
          </p:cNvSpPr>
          <p:nvPr>
            <p:ph type="title"/>
          </p:nvPr>
        </p:nvSpPr>
        <p:spPr>
          <a:xfrm>
            <a:off x="838200" y="365125"/>
            <a:ext cx="10515600" cy="1325563"/>
          </a:xfrm>
          <a:solidFill>
            <a:srgbClr val="669900">
              <a:alpha val="40000"/>
            </a:srgbClr>
          </a:solidFill>
        </p:spPr>
        <p:txBody>
          <a:bodyPr/>
          <a:lstStyle/>
          <a:p>
            <a:pPr algn="ctr"/>
            <a:r>
              <a:rPr lang="nl-NL" dirty="0">
                <a:latin typeface="Century Gothic" panose="020B0502020202020204" pitchFamily="34" charset="0"/>
              </a:rPr>
              <a:t>Basisonderwijs</a:t>
            </a:r>
            <a:endParaRPr lang="nl-BE" dirty="0">
              <a:latin typeface="Century Gothic" panose="020B0502020202020204" pitchFamily="34" charset="0"/>
            </a:endParaRPr>
          </a:p>
        </p:txBody>
      </p:sp>
      <p:pic>
        <p:nvPicPr>
          <p:cNvPr id="7" name="Afbeelding 6">
            <a:extLst>
              <a:ext uri="{FF2B5EF4-FFF2-40B4-BE49-F238E27FC236}">
                <a16:creationId xmlns:a16="http://schemas.microsoft.com/office/drawing/2014/main" id="{6553D2F5-A21E-AF02-6AB8-01440B34D418}"/>
              </a:ext>
            </a:extLst>
          </p:cNvPr>
          <p:cNvPicPr>
            <a:picLocks noChangeAspect="1"/>
          </p:cNvPicPr>
          <p:nvPr/>
        </p:nvPicPr>
        <p:blipFill rotWithShape="1">
          <a:blip r:embed="rId5"/>
          <a:srcRect l="35390" t="20000" r="36485" b="9722"/>
          <a:stretch/>
        </p:blipFill>
        <p:spPr>
          <a:xfrm>
            <a:off x="7915275" y="1790700"/>
            <a:ext cx="3429000" cy="4819650"/>
          </a:xfrm>
          <a:prstGeom prst="rect">
            <a:avLst/>
          </a:prstGeom>
          <a:ln>
            <a:solidFill>
              <a:schemeClr val="accent6">
                <a:lumMod val="75000"/>
              </a:schemeClr>
            </a:solidFill>
          </a:ln>
        </p:spPr>
      </p:pic>
      <p:pic>
        <p:nvPicPr>
          <p:cNvPr id="2" name="Afbeelding 1" descr="Afbeelding met patroon, pixel&#10;&#10;Automatisch gegenereerde beschrijving">
            <a:extLst>
              <a:ext uri="{FF2B5EF4-FFF2-40B4-BE49-F238E27FC236}">
                <a16:creationId xmlns:a16="http://schemas.microsoft.com/office/drawing/2014/main" id="{240EA3F7-1CA9-98E3-501C-638FAA6A9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4600" y="460721"/>
            <a:ext cx="1134370" cy="1134370"/>
          </a:xfrm>
          <a:prstGeom prst="rect">
            <a:avLst/>
          </a:prstGeom>
        </p:spPr>
      </p:pic>
      <p:sp>
        <p:nvSpPr>
          <p:cNvPr id="5" name="Tijdelijke aanduiding voor inhoud 2">
            <a:extLst>
              <a:ext uri="{FF2B5EF4-FFF2-40B4-BE49-F238E27FC236}">
                <a16:creationId xmlns:a16="http://schemas.microsoft.com/office/drawing/2014/main" id="{209CE74A-60A1-72DB-BE10-E64C04368B10}"/>
              </a:ext>
            </a:extLst>
          </p:cNvPr>
          <p:cNvSpPr>
            <a:spLocks noGrp="1"/>
          </p:cNvSpPr>
          <p:nvPr>
            <p:ph sz="half" idx="1"/>
          </p:nvPr>
        </p:nvSpPr>
        <p:spPr>
          <a:xfrm>
            <a:off x="838199" y="6227488"/>
            <a:ext cx="6057900" cy="506688"/>
          </a:xfrm>
          <a:solidFill>
            <a:srgbClr val="669900">
              <a:alpha val="20000"/>
            </a:srgbClr>
          </a:solidFill>
        </p:spPr>
        <p:txBody>
          <a:bodyPr>
            <a:normAutofit/>
          </a:bodyPr>
          <a:lstStyle/>
          <a:p>
            <a:pPr marL="0" lvl="1" indent="0">
              <a:buNone/>
            </a:pPr>
            <a:r>
              <a:rPr lang="nl-NL" sz="1400" dirty="0">
                <a:hlinkClick r:id="rId7"/>
              </a:rPr>
              <a:t>Uitwerking jaarthema Leeftocht – materialen november </a:t>
            </a:r>
            <a:r>
              <a:rPr lang="nl-NL" sz="1400" dirty="0" err="1">
                <a:hlinkClick r:id="rId7"/>
              </a:rPr>
              <a:t>BaO</a:t>
            </a:r>
            <a:r>
              <a:rPr lang="nl-NL" sz="1400" dirty="0">
                <a:hlinkClick r:id="rId7"/>
              </a:rPr>
              <a:t> (</a:t>
            </a:r>
            <a:r>
              <a:rPr lang="nl-NL" sz="1400" dirty="0" err="1">
                <a:hlinkClick r:id="rId7"/>
              </a:rPr>
              <a:t>katholiekonderwijs.vlaanderen</a:t>
            </a:r>
            <a:r>
              <a:rPr lang="nl-NL" sz="1400" dirty="0">
                <a:hlinkClick r:id="rId7"/>
              </a:rPr>
              <a:t>)</a:t>
            </a:r>
            <a:r>
              <a:rPr lang="nl-NL" sz="1400" dirty="0"/>
              <a:t> </a:t>
            </a:r>
            <a:endParaRPr lang="nl-NL" sz="1800" dirty="0"/>
          </a:p>
          <a:p>
            <a:pPr marL="0" indent="0">
              <a:buNone/>
            </a:pPr>
            <a:endParaRPr lang="nl-BE" dirty="0"/>
          </a:p>
        </p:txBody>
      </p:sp>
    </p:spTree>
    <p:extLst>
      <p:ext uri="{BB962C8B-B14F-4D97-AF65-F5344CB8AC3E}">
        <p14:creationId xmlns:p14="http://schemas.microsoft.com/office/powerpoint/2010/main" val="4217178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CA2C77-5A3B-F07A-DBE0-7C18DB13AF15}"/>
              </a:ext>
            </a:extLst>
          </p:cNvPr>
          <p:cNvSpPr>
            <a:spLocks noGrp="1"/>
          </p:cNvSpPr>
          <p:nvPr>
            <p:ph type="title"/>
          </p:nvPr>
        </p:nvSpPr>
        <p:spPr>
          <a:xfrm>
            <a:off x="838200" y="365125"/>
            <a:ext cx="10515600" cy="1325563"/>
          </a:xfrm>
          <a:solidFill>
            <a:srgbClr val="669900">
              <a:alpha val="40000"/>
            </a:srgbClr>
          </a:solidFill>
        </p:spPr>
        <p:txBody>
          <a:bodyPr/>
          <a:lstStyle/>
          <a:p>
            <a:pPr algn="ctr"/>
            <a:r>
              <a:rPr lang="nl-NL" dirty="0">
                <a:latin typeface="Century Gothic" panose="020B0502020202020204" pitchFamily="34" charset="0"/>
              </a:rPr>
              <a:t>Secundair onderwijs</a:t>
            </a:r>
            <a:endParaRPr lang="nl-BE" dirty="0">
              <a:latin typeface="Century Gothic" panose="020B0502020202020204" pitchFamily="34" charset="0"/>
            </a:endParaRPr>
          </a:p>
        </p:txBody>
      </p:sp>
      <p:sp>
        <p:nvSpPr>
          <p:cNvPr id="5" name="Tijdelijke aanduiding voor inhoud 5">
            <a:extLst>
              <a:ext uri="{FF2B5EF4-FFF2-40B4-BE49-F238E27FC236}">
                <a16:creationId xmlns:a16="http://schemas.microsoft.com/office/drawing/2014/main" id="{F71AABC5-AFB5-23DA-B239-06EDCDA2BA2F}"/>
              </a:ext>
            </a:extLst>
          </p:cNvPr>
          <p:cNvSpPr txBox="1">
            <a:spLocks/>
          </p:cNvSpPr>
          <p:nvPr/>
        </p:nvSpPr>
        <p:spPr>
          <a:xfrm>
            <a:off x="838200" y="1825625"/>
            <a:ext cx="7046976" cy="4422775"/>
          </a:xfrm>
          <a:prstGeom prst="rect">
            <a:avLst/>
          </a:prstGeom>
          <a:solidFill>
            <a:srgbClr val="669900">
              <a:alpha val="2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a:t>
            </a:r>
            <a:r>
              <a:rPr lang="nl-NL" i="1" dirty="0"/>
              <a:t>Mag het wat meer zijn?</a:t>
            </a:r>
            <a:r>
              <a:rPr lang="nl-NL" dirty="0"/>
              <a:t>”</a:t>
            </a:r>
          </a:p>
          <a:p>
            <a:r>
              <a:rPr lang="nl-NL" dirty="0"/>
              <a:t>Op zoek naar meer menselijkheid in ons</a:t>
            </a:r>
          </a:p>
          <a:p>
            <a:pPr lvl="1"/>
            <a:r>
              <a:rPr lang="nl-NL" dirty="0"/>
              <a:t>handelen – spreken – denken </a:t>
            </a:r>
          </a:p>
          <a:p>
            <a:r>
              <a:rPr lang="nl-NL" dirty="0"/>
              <a:t>Verschillende impulsen</a:t>
            </a:r>
          </a:p>
          <a:p>
            <a:pPr lvl="1">
              <a:spcAft>
                <a:spcPts val="1800"/>
              </a:spcAft>
            </a:pPr>
            <a:r>
              <a:rPr lang="nl-NL" sz="1600" i="1" dirty="0"/>
              <a:t>muziek – film – citaten – activerende werkvormen – Bijbelteksten – artikels – reflectievragen – bezinningstekst - …</a:t>
            </a:r>
          </a:p>
          <a:p>
            <a:r>
              <a:rPr lang="nl-BE" dirty="0"/>
              <a:t>Zichtbaarheid op school: </a:t>
            </a:r>
          </a:p>
          <a:p>
            <a:pPr lvl="1"/>
            <a:r>
              <a:rPr lang="nl-BE" dirty="0"/>
              <a:t>actieballonnen</a:t>
            </a:r>
          </a:p>
          <a:p>
            <a:pPr lvl="1"/>
            <a:r>
              <a:rPr lang="nl-BE" dirty="0"/>
              <a:t>tekstballonnen</a:t>
            </a:r>
          </a:p>
          <a:p>
            <a:pPr lvl="1"/>
            <a:r>
              <a:rPr lang="nl-BE" dirty="0"/>
              <a:t>gedachteballonnen </a:t>
            </a:r>
          </a:p>
        </p:txBody>
      </p:sp>
      <p:pic>
        <p:nvPicPr>
          <p:cNvPr id="1028" name="Picture 4">
            <a:extLst>
              <a:ext uri="{FF2B5EF4-FFF2-40B4-BE49-F238E27FC236}">
                <a16:creationId xmlns:a16="http://schemas.microsoft.com/office/drawing/2014/main" id="{2BBA3720-77E3-F74E-2FAD-E0C358DE5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5994" y="1825625"/>
            <a:ext cx="3277806" cy="2318992"/>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2">
            <a:extLst>
              <a:ext uri="{FF2B5EF4-FFF2-40B4-BE49-F238E27FC236}">
                <a16:creationId xmlns:a16="http://schemas.microsoft.com/office/drawing/2014/main" id="{B92773B1-33FA-86CE-8DED-F3AA4DC26890}"/>
              </a:ext>
            </a:extLst>
          </p:cNvPr>
          <p:cNvSpPr>
            <a:spLocks noGrp="1"/>
          </p:cNvSpPr>
          <p:nvPr>
            <p:ph sz="half" idx="1"/>
          </p:nvPr>
        </p:nvSpPr>
        <p:spPr>
          <a:xfrm>
            <a:off x="8075994" y="4279555"/>
            <a:ext cx="3277806" cy="1968846"/>
          </a:xfrm>
          <a:solidFill>
            <a:srgbClr val="669900">
              <a:alpha val="20000"/>
            </a:srgbClr>
          </a:solidFill>
        </p:spPr>
        <p:txBody>
          <a:bodyPr>
            <a:normAutofit/>
          </a:bodyPr>
          <a:lstStyle/>
          <a:p>
            <a:pPr marL="0" indent="0">
              <a:buNone/>
            </a:pPr>
            <a:r>
              <a:rPr lang="nl-NL" sz="2000" dirty="0"/>
              <a:t>Aanbod IJD:</a:t>
            </a:r>
          </a:p>
          <a:p>
            <a:pPr marL="0" indent="0">
              <a:buNone/>
            </a:pPr>
            <a:r>
              <a:rPr lang="nl-NL" sz="2000" dirty="0"/>
              <a:t>- </a:t>
            </a:r>
            <a:r>
              <a:rPr lang="nl-NL" sz="2000" dirty="0">
                <a:hlinkClick r:id="rId5"/>
              </a:rPr>
              <a:t>Kaarten van Hoop </a:t>
            </a:r>
            <a:br>
              <a:rPr lang="nl-NL" sz="2000" dirty="0"/>
            </a:br>
            <a:r>
              <a:rPr lang="nl-NL" sz="2000" dirty="0"/>
              <a:t>   (adventsactie 2023)</a:t>
            </a:r>
          </a:p>
          <a:p>
            <a:pPr marL="0" indent="0">
              <a:buNone/>
            </a:pPr>
            <a:r>
              <a:rPr lang="nl-BE" sz="2000" dirty="0"/>
              <a:t>- </a:t>
            </a:r>
            <a:r>
              <a:rPr lang="nl-BE" sz="2000" dirty="0">
                <a:hlinkClick r:id="rId6"/>
              </a:rPr>
              <a:t>Ruimtevaarders</a:t>
            </a:r>
            <a:br>
              <a:rPr lang="nl-BE" sz="2000" dirty="0"/>
            </a:br>
            <a:r>
              <a:rPr lang="nl-BE" sz="2000" dirty="0"/>
              <a:t>   (jaarthema 2023-2024) </a:t>
            </a:r>
            <a:endParaRPr lang="nl-NL" sz="2000" dirty="0"/>
          </a:p>
        </p:txBody>
      </p:sp>
      <p:sp>
        <p:nvSpPr>
          <p:cNvPr id="7" name="Tekstballon: rechthoek met afgeronde hoeken 6">
            <a:extLst>
              <a:ext uri="{FF2B5EF4-FFF2-40B4-BE49-F238E27FC236}">
                <a16:creationId xmlns:a16="http://schemas.microsoft.com/office/drawing/2014/main" id="{32DF3D7B-7FCA-FA10-E4A3-F10285ED7C7D}"/>
              </a:ext>
            </a:extLst>
          </p:cNvPr>
          <p:cNvSpPr/>
          <p:nvPr/>
        </p:nvSpPr>
        <p:spPr>
          <a:xfrm>
            <a:off x="5054723" y="4556817"/>
            <a:ext cx="835843" cy="580953"/>
          </a:xfrm>
          <a:prstGeom prst="wedgeRoundRectCallout">
            <a:avLst>
              <a:gd name="adj1" fmla="val -29856"/>
              <a:gd name="adj2" fmla="val 73859"/>
              <a:gd name="adj3" fmla="val 16667"/>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ballon: ovaal 7">
            <a:extLst>
              <a:ext uri="{FF2B5EF4-FFF2-40B4-BE49-F238E27FC236}">
                <a16:creationId xmlns:a16="http://schemas.microsoft.com/office/drawing/2014/main" id="{C7CBCE30-20F5-146A-A865-6895D7EB7806}"/>
              </a:ext>
            </a:extLst>
          </p:cNvPr>
          <p:cNvSpPr/>
          <p:nvPr/>
        </p:nvSpPr>
        <p:spPr>
          <a:xfrm>
            <a:off x="6524144" y="4556817"/>
            <a:ext cx="970961" cy="580953"/>
          </a:xfrm>
          <a:prstGeom prst="wedgeEllipseCallou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Gedachtewolkje: wolk 8">
            <a:extLst>
              <a:ext uri="{FF2B5EF4-FFF2-40B4-BE49-F238E27FC236}">
                <a16:creationId xmlns:a16="http://schemas.microsoft.com/office/drawing/2014/main" id="{C62932E1-A864-1B58-9EFF-98FD46D8C803}"/>
              </a:ext>
            </a:extLst>
          </p:cNvPr>
          <p:cNvSpPr/>
          <p:nvPr/>
        </p:nvSpPr>
        <p:spPr>
          <a:xfrm>
            <a:off x="5635713" y="5272707"/>
            <a:ext cx="1092023" cy="580953"/>
          </a:xfrm>
          <a:prstGeom prst="cloudCallout">
            <a:avLst>
              <a:gd name="adj1" fmla="val -31192"/>
              <a:gd name="adj2" fmla="val 90085"/>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7282ABBD-8999-5811-92F0-E8E086A8E3F4}"/>
              </a:ext>
            </a:extLst>
          </p:cNvPr>
          <p:cNvSpPr txBox="1">
            <a:spLocks/>
          </p:cNvSpPr>
          <p:nvPr/>
        </p:nvSpPr>
        <p:spPr>
          <a:xfrm>
            <a:off x="838200" y="6383337"/>
            <a:ext cx="7046975" cy="322264"/>
          </a:xfrm>
          <a:prstGeom prst="rect">
            <a:avLst/>
          </a:prstGeom>
          <a:solidFill>
            <a:srgbClr val="669900">
              <a:alpha val="20000"/>
            </a:srgbClr>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a:hlinkClick r:id="rId7"/>
              </a:rPr>
              <a:t>Uitwerking jaarthema Leeftocht – materialen advent en Kerstmis SO (katholiekonderwijs.vlaanderen)</a:t>
            </a:r>
            <a:endParaRPr lang="nl-NL" sz="2000" dirty="0"/>
          </a:p>
        </p:txBody>
      </p:sp>
      <p:pic>
        <p:nvPicPr>
          <p:cNvPr id="10" name="Afbeelding 9" descr="Afbeelding met patroon, steek, zwart-wit&#10;&#10;Automatisch gegenereerde beschrijving">
            <a:extLst>
              <a:ext uri="{FF2B5EF4-FFF2-40B4-BE49-F238E27FC236}">
                <a16:creationId xmlns:a16="http://schemas.microsoft.com/office/drawing/2014/main" id="{FEFDCBA6-2A99-2A89-3379-2062253F70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6681" y="422232"/>
            <a:ext cx="1201132" cy="1201132"/>
          </a:xfrm>
          <a:prstGeom prst="rect">
            <a:avLst/>
          </a:prstGeom>
        </p:spPr>
      </p:pic>
    </p:spTree>
    <p:extLst>
      <p:ext uri="{BB962C8B-B14F-4D97-AF65-F5344CB8AC3E}">
        <p14:creationId xmlns:p14="http://schemas.microsoft.com/office/powerpoint/2010/main" val="391161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CA2C77-5A3B-F07A-DBE0-7C18DB13AF15}"/>
              </a:ext>
            </a:extLst>
          </p:cNvPr>
          <p:cNvSpPr>
            <a:spLocks noGrp="1"/>
          </p:cNvSpPr>
          <p:nvPr>
            <p:ph type="title"/>
          </p:nvPr>
        </p:nvSpPr>
        <p:spPr>
          <a:xfrm>
            <a:off x="838200" y="365125"/>
            <a:ext cx="10515600" cy="1325563"/>
          </a:xfrm>
          <a:solidFill>
            <a:srgbClr val="669900">
              <a:alpha val="40000"/>
            </a:srgbClr>
          </a:solidFill>
        </p:spPr>
        <p:txBody>
          <a:bodyPr/>
          <a:lstStyle/>
          <a:p>
            <a:pPr algn="ctr"/>
            <a:r>
              <a:rPr lang="nl-NL" dirty="0">
                <a:latin typeface="Century Gothic" panose="020B0502020202020204" pitchFamily="34" charset="0"/>
              </a:rPr>
              <a:t>Personeel</a:t>
            </a:r>
            <a:endParaRPr lang="nl-BE" dirty="0">
              <a:latin typeface="Century Gothic" panose="020B0502020202020204" pitchFamily="34" charset="0"/>
            </a:endParaRPr>
          </a:p>
        </p:txBody>
      </p:sp>
      <p:sp>
        <p:nvSpPr>
          <p:cNvPr id="5" name="Tijdelijke aanduiding voor inhoud 5">
            <a:extLst>
              <a:ext uri="{FF2B5EF4-FFF2-40B4-BE49-F238E27FC236}">
                <a16:creationId xmlns:a16="http://schemas.microsoft.com/office/drawing/2014/main" id="{F71AABC5-AFB5-23DA-B239-06EDCDA2BA2F}"/>
              </a:ext>
            </a:extLst>
          </p:cNvPr>
          <p:cNvSpPr txBox="1">
            <a:spLocks/>
          </p:cNvSpPr>
          <p:nvPr/>
        </p:nvSpPr>
        <p:spPr>
          <a:xfrm>
            <a:off x="838200" y="1825625"/>
            <a:ext cx="7046976" cy="3029179"/>
          </a:xfrm>
          <a:prstGeom prst="rect">
            <a:avLst/>
          </a:prstGeom>
          <a:solidFill>
            <a:srgbClr val="669900">
              <a:alpha val="2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4 bezinningen</a:t>
            </a:r>
          </a:p>
          <a:p>
            <a:pPr lvl="1"/>
            <a:r>
              <a:rPr lang="nl-NL" dirty="0"/>
              <a:t>eentje per week van de advent</a:t>
            </a:r>
          </a:p>
          <a:p>
            <a:r>
              <a:rPr lang="nl-NL" dirty="0"/>
              <a:t>Inhoud</a:t>
            </a:r>
          </a:p>
          <a:p>
            <a:pPr lvl="1"/>
            <a:r>
              <a:rPr lang="nl-NL" dirty="0"/>
              <a:t>ruimte voor gerechtigheid</a:t>
            </a:r>
          </a:p>
          <a:p>
            <a:pPr lvl="1"/>
            <a:r>
              <a:rPr lang="nl-NL" dirty="0"/>
              <a:t>ruimte voor barmhartigheid</a:t>
            </a:r>
          </a:p>
          <a:p>
            <a:pPr lvl="1"/>
            <a:r>
              <a:rPr lang="nl-NL" dirty="0"/>
              <a:t>ruimte voor iedereen</a:t>
            </a:r>
          </a:p>
          <a:p>
            <a:pPr lvl="1"/>
            <a:r>
              <a:rPr lang="nl-NL" dirty="0"/>
              <a:t>ruimte voor hoop</a:t>
            </a:r>
            <a:endParaRPr lang="nl-BE" dirty="0"/>
          </a:p>
        </p:txBody>
      </p:sp>
      <p:pic>
        <p:nvPicPr>
          <p:cNvPr id="1028" name="Picture 4">
            <a:extLst>
              <a:ext uri="{FF2B5EF4-FFF2-40B4-BE49-F238E27FC236}">
                <a16:creationId xmlns:a16="http://schemas.microsoft.com/office/drawing/2014/main" id="{2BBA3720-77E3-F74E-2FAD-E0C358DE5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5994" y="1825625"/>
            <a:ext cx="3277806" cy="23189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ound ceramic bowl with lighted candle">
            <a:extLst>
              <a:ext uri="{FF2B5EF4-FFF2-40B4-BE49-F238E27FC236}">
                <a16:creationId xmlns:a16="http://schemas.microsoft.com/office/drawing/2014/main" id="{DBE37F73-BB9C-DD9B-A5DE-6D52DE2C8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5995" y="4375839"/>
            <a:ext cx="3277806" cy="2094533"/>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2">
            <a:extLst>
              <a:ext uri="{FF2B5EF4-FFF2-40B4-BE49-F238E27FC236}">
                <a16:creationId xmlns:a16="http://schemas.microsoft.com/office/drawing/2014/main" id="{0CEC5814-162B-8D49-D38E-A0EC10034294}"/>
              </a:ext>
            </a:extLst>
          </p:cNvPr>
          <p:cNvSpPr>
            <a:spLocks noGrp="1"/>
          </p:cNvSpPr>
          <p:nvPr>
            <p:ph sz="half" idx="1"/>
          </p:nvPr>
        </p:nvSpPr>
        <p:spPr>
          <a:xfrm>
            <a:off x="838200" y="4989742"/>
            <a:ext cx="4799030" cy="1480630"/>
          </a:xfrm>
          <a:solidFill>
            <a:srgbClr val="669900">
              <a:alpha val="20000"/>
            </a:srgbClr>
          </a:solidFill>
        </p:spPr>
        <p:txBody>
          <a:bodyPr>
            <a:normAutofit/>
          </a:bodyPr>
          <a:lstStyle/>
          <a:p>
            <a:pPr marL="0" indent="0">
              <a:buNone/>
            </a:pPr>
            <a:r>
              <a:rPr lang="nl-NL" sz="2000" dirty="0">
                <a:hlinkClick r:id="rId6"/>
              </a:rPr>
              <a:t>Uitwerking jaarthema Leeftocht – input </a:t>
            </a:r>
            <a:r>
              <a:rPr lang="nl-NL" sz="2000" dirty="0" err="1">
                <a:hlinkClick r:id="rId6"/>
              </a:rPr>
              <a:t>adventbezinningen</a:t>
            </a:r>
            <a:r>
              <a:rPr lang="nl-NL" sz="2000" dirty="0">
                <a:hlinkClick r:id="rId6"/>
              </a:rPr>
              <a:t> voor personeelsleden (</a:t>
            </a:r>
            <a:r>
              <a:rPr lang="nl-NL" sz="2000" dirty="0" err="1">
                <a:hlinkClick r:id="rId6"/>
              </a:rPr>
              <a:t>katholiekonderwijs.vlaanderen</a:t>
            </a:r>
            <a:r>
              <a:rPr lang="nl-NL" sz="2000" dirty="0">
                <a:hlinkClick r:id="rId6"/>
              </a:rPr>
              <a:t>)</a:t>
            </a:r>
            <a:r>
              <a:rPr lang="nl-NL" sz="2000" dirty="0"/>
              <a:t> </a:t>
            </a:r>
          </a:p>
        </p:txBody>
      </p:sp>
      <p:pic>
        <p:nvPicPr>
          <p:cNvPr id="6" name="Afbeelding 5" descr="Afbeelding met patroon, steek, zwart-wit&#10;&#10;Automatisch gegenereerde beschrijving">
            <a:extLst>
              <a:ext uri="{FF2B5EF4-FFF2-40B4-BE49-F238E27FC236}">
                <a16:creationId xmlns:a16="http://schemas.microsoft.com/office/drawing/2014/main" id="{BA43853F-51C6-EC0D-558B-B049593F18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3667" y="4938863"/>
            <a:ext cx="1531510" cy="1531510"/>
          </a:xfrm>
          <a:prstGeom prst="rect">
            <a:avLst/>
          </a:prstGeom>
        </p:spPr>
      </p:pic>
    </p:spTree>
    <p:extLst>
      <p:ext uri="{BB962C8B-B14F-4D97-AF65-F5344CB8AC3E}">
        <p14:creationId xmlns:p14="http://schemas.microsoft.com/office/powerpoint/2010/main" val="4257914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CA2C77-5A3B-F07A-DBE0-7C18DB13AF15}"/>
              </a:ext>
            </a:extLst>
          </p:cNvPr>
          <p:cNvSpPr>
            <a:spLocks noGrp="1"/>
          </p:cNvSpPr>
          <p:nvPr>
            <p:ph type="title"/>
          </p:nvPr>
        </p:nvSpPr>
        <p:spPr>
          <a:xfrm>
            <a:off x="838200" y="365125"/>
            <a:ext cx="10515600" cy="1325563"/>
          </a:xfrm>
          <a:solidFill>
            <a:srgbClr val="669900">
              <a:alpha val="40000"/>
            </a:srgbClr>
          </a:solidFill>
        </p:spPr>
        <p:txBody>
          <a:bodyPr/>
          <a:lstStyle/>
          <a:p>
            <a:pPr algn="ctr"/>
            <a:r>
              <a:rPr lang="nl-NL" dirty="0">
                <a:latin typeface="Century Gothic" panose="020B0502020202020204" pitchFamily="34" charset="0"/>
              </a:rPr>
              <a:t>Licht van Betlehem</a:t>
            </a:r>
            <a:endParaRPr lang="nl-BE" dirty="0">
              <a:latin typeface="Century Gothic" panose="020B0502020202020204" pitchFamily="34" charset="0"/>
            </a:endParaRPr>
          </a:p>
        </p:txBody>
      </p:sp>
      <p:sp>
        <p:nvSpPr>
          <p:cNvPr id="5" name="Tijdelijke aanduiding voor inhoud 5">
            <a:extLst>
              <a:ext uri="{FF2B5EF4-FFF2-40B4-BE49-F238E27FC236}">
                <a16:creationId xmlns:a16="http://schemas.microsoft.com/office/drawing/2014/main" id="{F71AABC5-AFB5-23DA-B239-06EDCDA2BA2F}"/>
              </a:ext>
            </a:extLst>
          </p:cNvPr>
          <p:cNvSpPr txBox="1">
            <a:spLocks/>
          </p:cNvSpPr>
          <p:nvPr/>
        </p:nvSpPr>
        <p:spPr>
          <a:xfrm>
            <a:off x="838200" y="1825625"/>
            <a:ext cx="7155730" cy="4667250"/>
          </a:xfrm>
          <a:prstGeom prst="rect">
            <a:avLst/>
          </a:prstGeom>
          <a:solidFill>
            <a:srgbClr val="669900">
              <a:alpha val="2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Regionaal aanbod bisdom Antwerpen (extra)</a:t>
            </a:r>
          </a:p>
          <a:p>
            <a:pPr lvl="1"/>
            <a:r>
              <a:rPr lang="nl-NL" dirty="0"/>
              <a:t>We brengen het licht naar ons bisdom en verspreiden het naar verschillende locaties</a:t>
            </a:r>
          </a:p>
          <a:p>
            <a:pPr lvl="1"/>
            <a:r>
              <a:rPr lang="nl-NL" dirty="0"/>
              <a:t>Scholen, parochies, naburige </a:t>
            </a:r>
            <a:r>
              <a:rPr lang="nl-NL" dirty="0" err="1"/>
              <a:t>PE’s</a:t>
            </a:r>
            <a:r>
              <a:rPr lang="nl-NL" dirty="0"/>
              <a:t> kunnen het licht daar ophalen en ermee aan de slag gaan in de eigen werking</a:t>
            </a:r>
          </a:p>
          <a:p>
            <a:pPr lvl="1"/>
            <a:r>
              <a:rPr lang="nl-NL" dirty="0"/>
              <a:t>Eigenaarschap ligt bij de locaties die zich opgegeven hebben;</a:t>
            </a:r>
          </a:p>
          <a:p>
            <a:pPr lvl="2"/>
            <a:r>
              <a:rPr lang="nl-NL" dirty="0"/>
              <a:t>Elke locatie kan zelf een aanpak uitwerken</a:t>
            </a:r>
          </a:p>
          <a:p>
            <a:pPr lvl="2"/>
            <a:r>
              <a:rPr lang="nl-NL" dirty="0"/>
              <a:t>Werkgroep POS wil ondersteunen met materialen (gebedskaarten, kaarsen)</a:t>
            </a:r>
          </a:p>
          <a:p>
            <a:pPr lvl="2"/>
            <a:r>
              <a:rPr lang="nl-NL" dirty="0"/>
              <a:t>Loopt van 12 december tot Kerstmis (of tot…)</a:t>
            </a:r>
          </a:p>
          <a:p>
            <a:pPr lvl="1"/>
            <a:endParaRPr lang="nl-BE" dirty="0"/>
          </a:p>
        </p:txBody>
      </p:sp>
      <p:pic>
        <p:nvPicPr>
          <p:cNvPr id="2" name="Graphic 1" descr="Sociaal netwerk met effen opvulling">
            <a:extLst>
              <a:ext uri="{FF2B5EF4-FFF2-40B4-BE49-F238E27FC236}">
                <a16:creationId xmlns:a16="http://schemas.microsoft.com/office/drawing/2014/main" id="{F6B37D1A-504D-AC02-93AE-DA826273EC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337" y="1825625"/>
            <a:ext cx="645480" cy="645480"/>
          </a:xfrm>
          <a:prstGeom prst="rect">
            <a:avLst/>
          </a:prstGeom>
        </p:spPr>
      </p:pic>
      <p:pic>
        <p:nvPicPr>
          <p:cNvPr id="3" name="Afbeelding 2" descr="Afbeelding met tekst, schermopname, software, Multimediasoftware&#10;&#10;Automatisch gegenereerde beschrijving">
            <a:extLst>
              <a:ext uri="{FF2B5EF4-FFF2-40B4-BE49-F238E27FC236}">
                <a16:creationId xmlns:a16="http://schemas.microsoft.com/office/drawing/2014/main" id="{29342F55-12A7-ADA1-F464-2CF142512C62}"/>
              </a:ext>
            </a:extLst>
          </p:cNvPr>
          <p:cNvPicPr>
            <a:picLocks noChangeAspect="1"/>
          </p:cNvPicPr>
          <p:nvPr/>
        </p:nvPicPr>
        <p:blipFill rotWithShape="1">
          <a:blip r:embed="rId6"/>
          <a:srcRect l="28836" t="20223" r="32672" b="10876"/>
          <a:stretch/>
        </p:blipFill>
        <p:spPr bwMode="auto">
          <a:xfrm>
            <a:off x="8211256" y="1825624"/>
            <a:ext cx="3142543" cy="3164141"/>
          </a:xfrm>
          <a:prstGeom prst="rect">
            <a:avLst/>
          </a:prstGeom>
          <a:ln>
            <a:noFill/>
          </a:ln>
          <a:extLst>
            <a:ext uri="{53640926-AAD7-44D8-BBD7-CCE9431645EC}">
              <a14:shadowObscured xmlns:a14="http://schemas.microsoft.com/office/drawing/2010/main"/>
            </a:ext>
          </a:extLst>
        </p:spPr>
      </p:pic>
      <p:sp>
        <p:nvSpPr>
          <p:cNvPr id="6" name="Tijdelijke aanduiding voor inhoud 2">
            <a:extLst>
              <a:ext uri="{FF2B5EF4-FFF2-40B4-BE49-F238E27FC236}">
                <a16:creationId xmlns:a16="http://schemas.microsoft.com/office/drawing/2014/main" id="{B6790E39-68F8-E703-4E89-6DE0250784A9}"/>
              </a:ext>
            </a:extLst>
          </p:cNvPr>
          <p:cNvSpPr>
            <a:spLocks noGrp="1"/>
          </p:cNvSpPr>
          <p:nvPr>
            <p:ph sz="half" idx="1"/>
          </p:nvPr>
        </p:nvSpPr>
        <p:spPr>
          <a:xfrm>
            <a:off x="8211256" y="5124701"/>
            <a:ext cx="3142543" cy="1325563"/>
          </a:xfrm>
          <a:solidFill>
            <a:srgbClr val="669900">
              <a:alpha val="20000"/>
            </a:srgbClr>
          </a:solidFill>
        </p:spPr>
        <p:txBody>
          <a:bodyPr>
            <a:normAutofit/>
          </a:bodyPr>
          <a:lstStyle/>
          <a:p>
            <a:pPr marL="0" lvl="1" indent="0">
              <a:buNone/>
            </a:pPr>
            <a:r>
              <a:rPr lang="nl-NL" sz="1400" dirty="0"/>
              <a:t>Meer info?</a:t>
            </a:r>
          </a:p>
          <a:p>
            <a:pPr marL="0" lvl="1" indent="0">
              <a:buNone/>
            </a:pPr>
            <a:r>
              <a:rPr lang="nl-NL" sz="1400" dirty="0"/>
              <a:t>Neem contact op met Sofie Broeckx:</a:t>
            </a:r>
            <a:br>
              <a:rPr lang="nl-NL" sz="1400" dirty="0"/>
            </a:br>
            <a:br>
              <a:rPr lang="nl-NL" sz="1400" dirty="0"/>
            </a:br>
            <a:r>
              <a:rPr lang="nl-NL" sz="1400" dirty="0"/>
              <a:t>            </a:t>
            </a:r>
            <a:r>
              <a:rPr lang="nl-NL" sz="1400" dirty="0">
                <a:hlinkClick r:id="rId7"/>
              </a:rPr>
              <a:t>sofie.broeckx@telenet.be</a:t>
            </a:r>
            <a:r>
              <a:rPr lang="nl-NL" sz="1400" dirty="0"/>
              <a:t> </a:t>
            </a:r>
            <a:br>
              <a:rPr lang="nl-NL" sz="1400" dirty="0"/>
            </a:br>
            <a:br>
              <a:rPr lang="nl-NL" sz="1400" dirty="0"/>
            </a:br>
            <a:r>
              <a:rPr lang="nl-NL" sz="1400" dirty="0"/>
              <a:t>            0483 30 83 55</a:t>
            </a:r>
          </a:p>
          <a:p>
            <a:pPr marL="0" indent="0">
              <a:buNone/>
            </a:pPr>
            <a:endParaRPr lang="nl-BE" sz="1600" dirty="0"/>
          </a:p>
        </p:txBody>
      </p:sp>
      <p:pic>
        <p:nvPicPr>
          <p:cNvPr id="8" name="Graphic 7" descr="Telefoon met effen opvulling">
            <a:extLst>
              <a:ext uri="{FF2B5EF4-FFF2-40B4-BE49-F238E27FC236}">
                <a16:creationId xmlns:a16="http://schemas.microsoft.com/office/drawing/2014/main" id="{E7D90D78-E532-DE17-4D06-C8F96FA801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5459" y="6075964"/>
            <a:ext cx="365288" cy="365288"/>
          </a:xfrm>
          <a:prstGeom prst="rect">
            <a:avLst/>
          </a:prstGeom>
        </p:spPr>
      </p:pic>
      <p:pic>
        <p:nvPicPr>
          <p:cNvPr id="10" name="Graphic 9" descr="E-mail met effen opvulling">
            <a:extLst>
              <a:ext uri="{FF2B5EF4-FFF2-40B4-BE49-F238E27FC236}">
                <a16:creationId xmlns:a16="http://schemas.microsoft.com/office/drawing/2014/main" id="{4C9CE28C-7D68-15D8-1028-77260B89D5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65458" y="5675097"/>
            <a:ext cx="365289" cy="365289"/>
          </a:xfrm>
          <a:prstGeom prst="rect">
            <a:avLst/>
          </a:prstGeom>
        </p:spPr>
      </p:pic>
    </p:spTree>
    <p:extLst>
      <p:ext uri="{BB962C8B-B14F-4D97-AF65-F5344CB8AC3E}">
        <p14:creationId xmlns:p14="http://schemas.microsoft.com/office/powerpoint/2010/main" val="3038938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67CA2C77-5A3B-F07A-DBE0-7C18DB13AF15}"/>
              </a:ext>
            </a:extLst>
          </p:cNvPr>
          <p:cNvSpPr>
            <a:spLocks noGrp="1"/>
          </p:cNvSpPr>
          <p:nvPr>
            <p:ph type="title"/>
          </p:nvPr>
        </p:nvSpPr>
        <p:spPr>
          <a:xfrm>
            <a:off x="838200" y="365125"/>
            <a:ext cx="10515600" cy="656793"/>
          </a:xfrm>
          <a:solidFill>
            <a:srgbClr val="669900">
              <a:alpha val="40000"/>
            </a:srgbClr>
          </a:solidFill>
        </p:spPr>
        <p:txBody>
          <a:bodyPr>
            <a:normAutofit fontScale="90000"/>
          </a:bodyPr>
          <a:lstStyle/>
          <a:p>
            <a:pPr algn="ctr"/>
            <a:r>
              <a:rPr lang="nl-NL" dirty="0">
                <a:latin typeface="Century Gothic" panose="020B0502020202020204" pitchFamily="34" charset="0"/>
              </a:rPr>
              <a:t>Verdeelplekken</a:t>
            </a:r>
            <a:endParaRPr lang="nl-BE" dirty="0">
              <a:latin typeface="Century Gothic" panose="020B0502020202020204" pitchFamily="34" charset="0"/>
            </a:endParaRPr>
          </a:p>
        </p:txBody>
      </p:sp>
      <p:pic>
        <p:nvPicPr>
          <p:cNvPr id="2" name="Graphic 1" descr="Sociaal netwerk met effen opvulling">
            <a:extLst>
              <a:ext uri="{FF2B5EF4-FFF2-40B4-BE49-F238E27FC236}">
                <a16:creationId xmlns:a16="http://schemas.microsoft.com/office/drawing/2014/main" id="{F6B37D1A-504D-AC02-93AE-DA826273EC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20795" y="328094"/>
            <a:ext cx="645480" cy="645480"/>
          </a:xfrm>
          <a:prstGeom prst="rect">
            <a:avLst/>
          </a:prstGeom>
        </p:spPr>
      </p:pic>
      <p:pic>
        <p:nvPicPr>
          <p:cNvPr id="11" name="Tijdelijke aanduiding voor inhoud 5">
            <a:extLst>
              <a:ext uri="{FF2B5EF4-FFF2-40B4-BE49-F238E27FC236}">
                <a16:creationId xmlns:a16="http://schemas.microsoft.com/office/drawing/2014/main" id="{A1D5F319-5BCD-DBDD-26FF-DCE1523EEB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1636" y="1096708"/>
            <a:ext cx="6712226" cy="4766763"/>
          </a:xfrm>
          <a:prstGeom prst="rect">
            <a:avLst/>
          </a:prstGeom>
          <a:ln>
            <a:solidFill>
              <a:schemeClr val="accent6">
                <a:lumMod val="75000"/>
              </a:schemeClr>
            </a:solidFill>
          </a:ln>
        </p:spPr>
      </p:pic>
      <p:graphicFrame>
        <p:nvGraphicFramePr>
          <p:cNvPr id="13" name="Tabel 12">
            <a:extLst>
              <a:ext uri="{FF2B5EF4-FFF2-40B4-BE49-F238E27FC236}">
                <a16:creationId xmlns:a16="http://schemas.microsoft.com/office/drawing/2014/main" id="{3A7AFACC-869B-4018-F9C0-85A148E4D216}"/>
              </a:ext>
            </a:extLst>
          </p:cNvPr>
          <p:cNvGraphicFramePr>
            <a:graphicFrameLocks noGrp="1"/>
          </p:cNvGraphicFramePr>
          <p:nvPr>
            <p:extLst>
              <p:ext uri="{D42A27DB-BD31-4B8C-83A1-F6EECF244321}">
                <p14:modId xmlns:p14="http://schemas.microsoft.com/office/powerpoint/2010/main" val="3817789125"/>
              </p:ext>
            </p:extLst>
          </p:nvPr>
        </p:nvGraphicFramePr>
        <p:xfrm>
          <a:off x="848138" y="1094448"/>
          <a:ext cx="3624290" cy="5699760"/>
        </p:xfrm>
        <a:graphic>
          <a:graphicData uri="http://schemas.openxmlformats.org/drawingml/2006/table">
            <a:tbl>
              <a:tblPr firstRow="1" bandRow="1">
                <a:tableStyleId>{5940675A-B579-460E-94D1-54222C63F5DA}</a:tableStyleId>
              </a:tblPr>
              <a:tblGrid>
                <a:gridCol w="3624290">
                  <a:extLst>
                    <a:ext uri="{9D8B030D-6E8A-4147-A177-3AD203B41FA5}">
                      <a16:colId xmlns:a16="http://schemas.microsoft.com/office/drawing/2014/main" val="789116583"/>
                    </a:ext>
                  </a:extLst>
                </a:gridCol>
              </a:tblGrid>
              <a:tr h="370840">
                <a:tc>
                  <a:txBody>
                    <a:bodyPr/>
                    <a:lstStyle/>
                    <a:p>
                      <a:r>
                        <a:rPr lang="nl-NL" sz="1400" b="1" dirty="0">
                          <a:solidFill>
                            <a:schemeClr val="tx1"/>
                          </a:solidFill>
                        </a:rPr>
                        <a:t>Kathedraal Antwerpen </a:t>
                      </a:r>
                      <a:r>
                        <a:rPr lang="nl-NL" sz="1200" b="0" dirty="0">
                          <a:solidFill>
                            <a:schemeClr val="tx1"/>
                          </a:solidFill>
                        </a:rPr>
                        <a:t>(Chris Van Vliet)</a:t>
                      </a:r>
                      <a:br>
                        <a:rPr lang="nl-NL" sz="1400" dirty="0">
                          <a:solidFill>
                            <a:schemeClr val="tx1"/>
                          </a:solidFill>
                        </a:rPr>
                      </a:br>
                      <a:r>
                        <a:rPr lang="nl-BE" sz="1400" dirty="0">
                          <a:solidFill>
                            <a:schemeClr val="tx1"/>
                          </a:solidFill>
                        </a:rPr>
                        <a:t>Groenplaats 21, 2000 Antwerpen</a:t>
                      </a:r>
                    </a:p>
                  </a:txBody>
                  <a:tcPr/>
                </a:tc>
                <a:extLst>
                  <a:ext uri="{0D108BD9-81ED-4DB2-BD59-A6C34878D82A}">
                    <a16:rowId xmlns:a16="http://schemas.microsoft.com/office/drawing/2014/main" val="1559270277"/>
                  </a:ext>
                </a:extLst>
              </a:tr>
              <a:tr h="370840">
                <a:tc>
                  <a:txBody>
                    <a:bodyPr/>
                    <a:lstStyle/>
                    <a:p>
                      <a:r>
                        <a:rPr lang="nl-NL" sz="1400" b="1" dirty="0">
                          <a:solidFill>
                            <a:schemeClr val="tx1"/>
                          </a:solidFill>
                        </a:rPr>
                        <a:t>Theologisch Pastoraal Centrum </a:t>
                      </a:r>
                      <a:r>
                        <a:rPr lang="nl-NL" sz="1200" b="0" dirty="0">
                          <a:solidFill>
                            <a:schemeClr val="tx1"/>
                          </a:solidFill>
                        </a:rPr>
                        <a:t>(Hanne Jacobs)</a:t>
                      </a:r>
                      <a:br>
                        <a:rPr lang="nl-NL" sz="1400" dirty="0">
                          <a:solidFill>
                            <a:schemeClr val="tx1"/>
                          </a:solidFill>
                        </a:rPr>
                      </a:br>
                      <a:r>
                        <a:rPr lang="nl-BE" sz="1400" dirty="0">
                          <a:solidFill>
                            <a:schemeClr val="tx1"/>
                          </a:solidFill>
                        </a:rPr>
                        <a:t>Groenenborgerlaan 149, 2020 Antwerpen</a:t>
                      </a:r>
                    </a:p>
                  </a:txBody>
                  <a:tcPr/>
                </a:tc>
                <a:extLst>
                  <a:ext uri="{0D108BD9-81ED-4DB2-BD59-A6C34878D82A}">
                    <a16:rowId xmlns:a16="http://schemas.microsoft.com/office/drawing/2014/main" val="896850405"/>
                  </a:ext>
                </a:extLst>
              </a:tr>
              <a:tr h="370840">
                <a:tc>
                  <a:txBody>
                    <a:bodyPr/>
                    <a:lstStyle/>
                    <a:p>
                      <a:r>
                        <a:rPr lang="nl-NL" sz="1400" b="1" dirty="0">
                          <a:solidFill>
                            <a:schemeClr val="tx1"/>
                          </a:solidFill>
                        </a:rPr>
                        <a:t>PE </a:t>
                      </a:r>
                      <a:r>
                        <a:rPr lang="nl-NL" sz="1400" b="1" dirty="0" err="1">
                          <a:solidFill>
                            <a:schemeClr val="tx1"/>
                          </a:solidFill>
                        </a:rPr>
                        <a:t>Rupelkerk</a:t>
                      </a:r>
                      <a:r>
                        <a:rPr lang="nl-NL" sz="1400" b="1" dirty="0">
                          <a:solidFill>
                            <a:schemeClr val="tx1"/>
                          </a:solidFill>
                        </a:rPr>
                        <a:t> St. Franciscus</a:t>
                      </a:r>
                      <a:r>
                        <a:rPr lang="nl-NL" sz="1400" b="0" dirty="0">
                          <a:solidFill>
                            <a:schemeClr val="tx1"/>
                          </a:solidFill>
                        </a:rPr>
                        <a:t> </a:t>
                      </a:r>
                      <a:r>
                        <a:rPr lang="nl-NL" sz="1200" b="0" dirty="0">
                          <a:solidFill>
                            <a:schemeClr val="tx1"/>
                          </a:solidFill>
                        </a:rPr>
                        <a:t>(Els Schiltz)</a:t>
                      </a:r>
                    </a:p>
                    <a:p>
                      <a:r>
                        <a:rPr lang="nl-BE" sz="1400" b="0" i="1" dirty="0">
                          <a:solidFill>
                            <a:schemeClr val="tx1"/>
                          </a:solidFill>
                        </a:rPr>
                        <a:t>Alle parochies en vieringen in de PE.</a:t>
                      </a:r>
                    </a:p>
                  </a:txBody>
                  <a:tcPr/>
                </a:tc>
                <a:extLst>
                  <a:ext uri="{0D108BD9-81ED-4DB2-BD59-A6C34878D82A}">
                    <a16:rowId xmlns:a16="http://schemas.microsoft.com/office/drawing/2014/main" val="2053923165"/>
                  </a:ext>
                </a:extLst>
              </a:tr>
              <a:tr h="370840">
                <a:tc>
                  <a:txBody>
                    <a:bodyPr/>
                    <a:lstStyle/>
                    <a:p>
                      <a:r>
                        <a:rPr lang="nl-NL" sz="1400" b="1" dirty="0">
                          <a:solidFill>
                            <a:schemeClr val="tx1"/>
                          </a:solidFill>
                        </a:rPr>
                        <a:t>PE H. Veronica, St.-</a:t>
                      </a:r>
                      <a:r>
                        <a:rPr lang="nl-NL" sz="1400" b="1" dirty="0" err="1">
                          <a:solidFill>
                            <a:schemeClr val="tx1"/>
                          </a:solidFill>
                        </a:rPr>
                        <a:t>Cordulakerk</a:t>
                      </a:r>
                      <a:r>
                        <a:rPr lang="nl-NL" sz="1400" b="1" dirty="0">
                          <a:solidFill>
                            <a:schemeClr val="tx1"/>
                          </a:solidFill>
                        </a:rPr>
                        <a:t> </a:t>
                      </a:r>
                      <a:r>
                        <a:rPr lang="nl-NL" sz="1200" b="0" dirty="0">
                          <a:solidFill>
                            <a:schemeClr val="tx1"/>
                          </a:solidFill>
                        </a:rPr>
                        <a:t>(Alvi Vasquez)</a:t>
                      </a:r>
                      <a:endParaRPr lang="nl-NL" sz="1400" b="0" dirty="0">
                        <a:solidFill>
                          <a:schemeClr val="tx1"/>
                        </a:solidFill>
                      </a:endParaRPr>
                    </a:p>
                    <a:p>
                      <a:r>
                        <a:rPr lang="nl-NL" sz="1400" dirty="0">
                          <a:solidFill>
                            <a:schemeClr val="tx1"/>
                          </a:solidFill>
                        </a:rPr>
                        <a:t>St.-</a:t>
                      </a:r>
                      <a:r>
                        <a:rPr lang="nl-NL" sz="1400" dirty="0" err="1">
                          <a:solidFill>
                            <a:schemeClr val="tx1"/>
                          </a:solidFill>
                        </a:rPr>
                        <a:t>Cordulaplein</a:t>
                      </a:r>
                      <a:r>
                        <a:rPr lang="nl-NL" sz="1400" dirty="0">
                          <a:solidFill>
                            <a:schemeClr val="tx1"/>
                          </a:solidFill>
                        </a:rPr>
                        <a:t>, 2900 Schoten</a:t>
                      </a:r>
                      <a:endParaRPr lang="nl-BE" sz="1400" dirty="0">
                        <a:solidFill>
                          <a:schemeClr val="tx1"/>
                        </a:solidFill>
                      </a:endParaRPr>
                    </a:p>
                  </a:txBody>
                  <a:tcPr/>
                </a:tc>
                <a:extLst>
                  <a:ext uri="{0D108BD9-81ED-4DB2-BD59-A6C34878D82A}">
                    <a16:rowId xmlns:a16="http://schemas.microsoft.com/office/drawing/2014/main" val="3667969542"/>
                  </a:ext>
                </a:extLst>
              </a:tr>
              <a:tr h="370840">
                <a:tc>
                  <a:txBody>
                    <a:bodyPr/>
                    <a:lstStyle/>
                    <a:p>
                      <a:r>
                        <a:rPr lang="nl-NL" sz="1400" b="1" dirty="0">
                          <a:solidFill>
                            <a:schemeClr val="tx1"/>
                          </a:solidFill>
                        </a:rPr>
                        <a:t>Vicariaat Kempen </a:t>
                      </a:r>
                      <a:r>
                        <a:rPr lang="nl-NL" sz="1200" b="0" dirty="0">
                          <a:solidFill>
                            <a:schemeClr val="tx1"/>
                          </a:solidFill>
                        </a:rPr>
                        <a:t>(Ilse Deckers)</a:t>
                      </a:r>
                      <a:br>
                        <a:rPr lang="nl-NL" sz="1200" b="0" dirty="0">
                          <a:solidFill>
                            <a:schemeClr val="tx1"/>
                          </a:solidFill>
                        </a:rPr>
                      </a:br>
                      <a:r>
                        <a:rPr lang="nl-BE" sz="1400" dirty="0">
                          <a:solidFill>
                            <a:schemeClr val="tx1"/>
                          </a:solidFill>
                        </a:rPr>
                        <a:t>Kapellebaan 30, 2240 Zandhoven</a:t>
                      </a:r>
                    </a:p>
                  </a:txBody>
                  <a:tcPr/>
                </a:tc>
                <a:extLst>
                  <a:ext uri="{0D108BD9-81ED-4DB2-BD59-A6C34878D82A}">
                    <a16:rowId xmlns:a16="http://schemas.microsoft.com/office/drawing/2014/main" val="611349868"/>
                  </a:ext>
                </a:extLst>
              </a:tr>
              <a:tr h="370840">
                <a:tc>
                  <a:txBody>
                    <a:bodyPr/>
                    <a:lstStyle/>
                    <a:p>
                      <a:r>
                        <a:rPr lang="nl-NL" sz="1400" b="1" dirty="0">
                          <a:solidFill>
                            <a:schemeClr val="tx1"/>
                          </a:solidFill>
                        </a:rPr>
                        <a:t>PE St. Salvador</a:t>
                      </a:r>
                      <a:r>
                        <a:rPr lang="nl-NL" sz="1400" b="0" dirty="0">
                          <a:solidFill>
                            <a:schemeClr val="tx1"/>
                          </a:solidFill>
                        </a:rPr>
                        <a:t> </a:t>
                      </a:r>
                      <a:r>
                        <a:rPr lang="nl-NL" sz="1200" b="0" dirty="0">
                          <a:solidFill>
                            <a:schemeClr val="tx1"/>
                          </a:solidFill>
                        </a:rPr>
                        <a:t>(Jef De Wilde)</a:t>
                      </a:r>
                    </a:p>
                    <a:p>
                      <a:r>
                        <a:rPr lang="nl-NL" sz="1400" b="0" dirty="0">
                          <a:solidFill>
                            <a:schemeClr val="tx1"/>
                          </a:solidFill>
                        </a:rPr>
                        <a:t>St.-Lambertuskerk, </a:t>
                      </a:r>
                      <a:r>
                        <a:rPr lang="nl-NL" sz="1400" b="0" dirty="0" err="1">
                          <a:solidFill>
                            <a:schemeClr val="tx1"/>
                          </a:solidFill>
                        </a:rPr>
                        <a:t>Gasthuisstr</a:t>
                      </a:r>
                      <a:r>
                        <a:rPr lang="nl-NL" sz="1400" b="0" dirty="0">
                          <a:solidFill>
                            <a:schemeClr val="tx1"/>
                          </a:solidFill>
                        </a:rPr>
                        <a:t>. 1, 2560 Kessel</a:t>
                      </a:r>
                      <a:endParaRPr lang="nl-BE" sz="1400" b="1" dirty="0">
                        <a:solidFill>
                          <a:schemeClr val="tx1"/>
                        </a:solidFill>
                      </a:endParaRPr>
                    </a:p>
                  </a:txBody>
                  <a:tcPr/>
                </a:tc>
                <a:extLst>
                  <a:ext uri="{0D108BD9-81ED-4DB2-BD59-A6C34878D82A}">
                    <a16:rowId xmlns:a16="http://schemas.microsoft.com/office/drawing/2014/main" val="877413024"/>
                  </a:ext>
                </a:extLst>
              </a:tr>
              <a:tr h="370840">
                <a:tc>
                  <a:txBody>
                    <a:bodyPr/>
                    <a:lstStyle/>
                    <a:p>
                      <a:r>
                        <a:rPr lang="nl-NL" sz="1400" b="1" dirty="0">
                          <a:solidFill>
                            <a:schemeClr val="tx1"/>
                          </a:solidFill>
                        </a:rPr>
                        <a:t>PE St.-Franciscus (Hoogstraten)</a:t>
                      </a:r>
                    </a:p>
                    <a:p>
                      <a:r>
                        <a:rPr lang="nl-NL" sz="1400" b="0" i="1" dirty="0">
                          <a:solidFill>
                            <a:schemeClr val="tx1"/>
                          </a:solidFill>
                        </a:rPr>
                        <a:t>Locatie en contactpersoon volgt nog.</a:t>
                      </a:r>
                      <a:endParaRPr lang="nl-BE" sz="1400" b="0" i="1" dirty="0">
                        <a:solidFill>
                          <a:schemeClr val="tx1"/>
                        </a:solidFill>
                      </a:endParaRPr>
                    </a:p>
                  </a:txBody>
                  <a:tcPr/>
                </a:tc>
                <a:extLst>
                  <a:ext uri="{0D108BD9-81ED-4DB2-BD59-A6C34878D82A}">
                    <a16:rowId xmlns:a16="http://schemas.microsoft.com/office/drawing/2014/main" val="1135860630"/>
                  </a:ext>
                </a:extLst>
              </a:tr>
              <a:tr h="370840">
                <a:tc>
                  <a:txBody>
                    <a:bodyPr/>
                    <a:lstStyle/>
                    <a:p>
                      <a:r>
                        <a:rPr lang="nl-NL" sz="1400" b="1" dirty="0">
                          <a:solidFill>
                            <a:schemeClr val="tx1"/>
                          </a:solidFill>
                        </a:rPr>
                        <a:t>PE HH. </a:t>
                      </a:r>
                      <a:r>
                        <a:rPr lang="nl-NL" sz="1400" b="1" dirty="0" err="1">
                          <a:solidFill>
                            <a:schemeClr val="tx1"/>
                          </a:solidFill>
                        </a:rPr>
                        <a:t>Prisca</a:t>
                      </a:r>
                      <a:r>
                        <a:rPr lang="nl-NL" sz="1400" b="1" dirty="0">
                          <a:solidFill>
                            <a:schemeClr val="tx1"/>
                          </a:solidFill>
                        </a:rPr>
                        <a:t> en Aquila </a:t>
                      </a:r>
                      <a:r>
                        <a:rPr lang="nl-NL" sz="1200" dirty="0">
                          <a:solidFill>
                            <a:schemeClr val="tx1"/>
                          </a:solidFill>
                        </a:rPr>
                        <a:t>(Bruno Peeters)</a:t>
                      </a:r>
                    </a:p>
                    <a:p>
                      <a:r>
                        <a:rPr lang="nl-NL" sz="1400" dirty="0">
                          <a:solidFill>
                            <a:schemeClr val="tx1"/>
                          </a:solidFill>
                        </a:rPr>
                        <a:t>St.-Mattheüskerk, Grote Baan, 2235 Hulshout</a:t>
                      </a:r>
                      <a:endParaRPr lang="nl-BE" sz="1400" dirty="0">
                        <a:solidFill>
                          <a:schemeClr val="tx1"/>
                        </a:solidFill>
                      </a:endParaRPr>
                    </a:p>
                  </a:txBody>
                  <a:tcPr/>
                </a:tc>
                <a:extLst>
                  <a:ext uri="{0D108BD9-81ED-4DB2-BD59-A6C34878D82A}">
                    <a16:rowId xmlns:a16="http://schemas.microsoft.com/office/drawing/2014/main" val="1077309404"/>
                  </a:ext>
                </a:extLst>
              </a:tr>
              <a:tr h="370840">
                <a:tc>
                  <a:txBody>
                    <a:bodyPr/>
                    <a:lstStyle/>
                    <a:p>
                      <a:r>
                        <a:rPr lang="nl-NL" sz="1400" b="1" dirty="0">
                          <a:solidFill>
                            <a:schemeClr val="tx1"/>
                          </a:solidFill>
                        </a:rPr>
                        <a:t>PE Clara van Assisi </a:t>
                      </a:r>
                      <a:r>
                        <a:rPr lang="nl-NL" sz="1200" b="0" dirty="0">
                          <a:solidFill>
                            <a:schemeClr val="tx1"/>
                          </a:solidFill>
                        </a:rPr>
                        <a:t>(Sofie Broeckx)</a:t>
                      </a:r>
                      <a:br>
                        <a:rPr lang="nl-NL" sz="1400" dirty="0">
                          <a:solidFill>
                            <a:schemeClr val="tx1"/>
                          </a:solidFill>
                        </a:rPr>
                      </a:br>
                      <a:r>
                        <a:rPr lang="nl-NL" sz="1400" dirty="0">
                          <a:solidFill>
                            <a:schemeClr val="tx1"/>
                          </a:solidFill>
                        </a:rPr>
                        <a:t>St.-Pieterskerk, Grote Markt 80, 2300 Turnhout</a:t>
                      </a:r>
                      <a:endParaRPr lang="nl-BE" sz="1400" dirty="0">
                        <a:solidFill>
                          <a:schemeClr val="tx1"/>
                        </a:solidFill>
                      </a:endParaRPr>
                    </a:p>
                  </a:txBody>
                  <a:tcPr/>
                </a:tc>
                <a:extLst>
                  <a:ext uri="{0D108BD9-81ED-4DB2-BD59-A6C34878D82A}">
                    <a16:rowId xmlns:a16="http://schemas.microsoft.com/office/drawing/2014/main" val="5049306"/>
                  </a:ext>
                </a:extLst>
              </a:tr>
              <a:tr h="370840">
                <a:tc>
                  <a:txBody>
                    <a:bodyPr/>
                    <a:lstStyle/>
                    <a:p>
                      <a:r>
                        <a:rPr lang="nl-NL" sz="1400" b="1" dirty="0">
                          <a:solidFill>
                            <a:schemeClr val="tx1"/>
                          </a:solidFill>
                        </a:rPr>
                        <a:t>PE H. </a:t>
                      </a:r>
                      <a:r>
                        <a:rPr lang="nl-NL" sz="1400" b="1" dirty="0" err="1">
                          <a:solidFill>
                            <a:schemeClr val="tx1"/>
                          </a:solidFill>
                        </a:rPr>
                        <a:t>Dimpna</a:t>
                      </a:r>
                      <a:r>
                        <a:rPr lang="nl-NL" sz="1400" b="1" dirty="0">
                          <a:solidFill>
                            <a:schemeClr val="tx1"/>
                          </a:solidFill>
                        </a:rPr>
                        <a:t> en </a:t>
                      </a:r>
                      <a:r>
                        <a:rPr lang="nl-NL" sz="1400" b="1" dirty="0" err="1">
                          <a:solidFill>
                            <a:schemeClr val="tx1"/>
                          </a:solidFill>
                        </a:rPr>
                        <a:t>Gerebernus</a:t>
                      </a:r>
                      <a:r>
                        <a:rPr lang="nl-NL" sz="1400" b="1" dirty="0">
                          <a:solidFill>
                            <a:schemeClr val="tx1"/>
                          </a:solidFill>
                        </a:rPr>
                        <a:t> </a:t>
                      </a:r>
                      <a:r>
                        <a:rPr lang="nl-NL" sz="1200" b="0" dirty="0">
                          <a:solidFill>
                            <a:schemeClr val="tx1"/>
                          </a:solidFill>
                        </a:rPr>
                        <a:t>(Marcel De Vries)</a:t>
                      </a:r>
                      <a:br>
                        <a:rPr lang="nl-NL" sz="1400" dirty="0">
                          <a:solidFill>
                            <a:schemeClr val="tx1"/>
                          </a:solidFill>
                        </a:rPr>
                      </a:br>
                      <a:r>
                        <a:rPr lang="nl-NL" sz="1400" dirty="0">
                          <a:solidFill>
                            <a:schemeClr val="tx1"/>
                          </a:solidFill>
                        </a:rPr>
                        <a:t>St.-Amandskerk, Werft 13, 2440 Geel</a:t>
                      </a:r>
                      <a:endParaRPr lang="nl-BE" sz="1400" dirty="0">
                        <a:solidFill>
                          <a:schemeClr val="tx1"/>
                        </a:solidFill>
                      </a:endParaRPr>
                    </a:p>
                  </a:txBody>
                  <a:tcPr/>
                </a:tc>
                <a:extLst>
                  <a:ext uri="{0D108BD9-81ED-4DB2-BD59-A6C34878D82A}">
                    <a16:rowId xmlns:a16="http://schemas.microsoft.com/office/drawing/2014/main" val="4113558446"/>
                  </a:ext>
                </a:extLst>
              </a:tr>
              <a:tr h="370840">
                <a:tc>
                  <a:txBody>
                    <a:bodyPr/>
                    <a:lstStyle/>
                    <a:p>
                      <a:r>
                        <a:rPr lang="nl-NL" sz="1400" b="1" dirty="0">
                          <a:solidFill>
                            <a:schemeClr val="tx1"/>
                          </a:solidFill>
                        </a:rPr>
                        <a:t>PE H. Apostelen </a:t>
                      </a:r>
                      <a:r>
                        <a:rPr lang="nl-NL" sz="1200" b="0" dirty="0">
                          <a:solidFill>
                            <a:schemeClr val="tx1"/>
                          </a:solidFill>
                        </a:rPr>
                        <a:t>(Kristien Van Lommel)</a:t>
                      </a:r>
                      <a:br>
                        <a:rPr lang="nl-NL" sz="1400" dirty="0">
                          <a:solidFill>
                            <a:schemeClr val="tx1"/>
                          </a:solidFill>
                        </a:rPr>
                      </a:br>
                      <a:r>
                        <a:rPr lang="nl-NL" sz="1400" dirty="0" err="1">
                          <a:solidFill>
                            <a:schemeClr val="tx1"/>
                          </a:solidFill>
                        </a:rPr>
                        <a:t>Taborkapel</a:t>
                      </a:r>
                      <a:r>
                        <a:rPr lang="nl-NL" sz="1400" dirty="0">
                          <a:solidFill>
                            <a:schemeClr val="tx1"/>
                          </a:solidFill>
                        </a:rPr>
                        <a:t>, Markt 2, 2400 Mol</a:t>
                      </a:r>
                      <a:endParaRPr lang="nl-BE" sz="1400" dirty="0">
                        <a:solidFill>
                          <a:schemeClr val="tx1"/>
                        </a:solidFill>
                      </a:endParaRPr>
                    </a:p>
                  </a:txBody>
                  <a:tcPr/>
                </a:tc>
                <a:extLst>
                  <a:ext uri="{0D108BD9-81ED-4DB2-BD59-A6C34878D82A}">
                    <a16:rowId xmlns:a16="http://schemas.microsoft.com/office/drawing/2014/main" val="1489246794"/>
                  </a:ext>
                </a:extLst>
              </a:tr>
            </a:tbl>
          </a:graphicData>
        </a:graphic>
      </p:graphicFrame>
      <p:sp>
        <p:nvSpPr>
          <p:cNvPr id="14" name="Tekstvak 13">
            <a:extLst>
              <a:ext uri="{FF2B5EF4-FFF2-40B4-BE49-F238E27FC236}">
                <a16:creationId xmlns:a16="http://schemas.microsoft.com/office/drawing/2014/main" id="{23C8E7C1-290F-7B6A-5ECF-F055B16D5BE0}"/>
              </a:ext>
            </a:extLst>
          </p:cNvPr>
          <p:cNvSpPr txBox="1"/>
          <p:nvPr/>
        </p:nvSpPr>
        <p:spPr>
          <a:xfrm>
            <a:off x="4621698" y="6062220"/>
            <a:ext cx="6722164" cy="720000"/>
          </a:xfrm>
          <a:prstGeom prst="rect">
            <a:avLst/>
          </a:prstGeom>
          <a:solidFill>
            <a:srgbClr val="669900">
              <a:alpha val="30196"/>
            </a:srgbClr>
          </a:solidFill>
          <a:ln w="12700">
            <a:solidFill>
              <a:schemeClr val="accent6">
                <a:lumMod val="75000"/>
              </a:schemeClr>
            </a:solidFill>
          </a:ln>
        </p:spPr>
        <p:txBody>
          <a:bodyPr wrap="square" rtlCol="0">
            <a:spAutoFit/>
          </a:bodyPr>
          <a:lstStyle/>
          <a:p>
            <a:pPr algn="ctr"/>
            <a:r>
              <a:rPr lang="nl-NL" sz="1400" dirty="0"/>
              <a:t>Concrete uitwerking (telefoonnummers/e-mailadressen contactpersonen, aanpak verdeling licht) wordt op later tijdstip gecommuniceerd via </a:t>
            </a:r>
            <a:r>
              <a:rPr lang="nl-NL" sz="1400" dirty="0">
                <a:hlinkClick r:id="rId7"/>
              </a:rPr>
              <a:t>www.voba.vlaanderen</a:t>
            </a:r>
            <a:r>
              <a:rPr lang="nl-NL" sz="1400" dirty="0"/>
              <a:t> .</a:t>
            </a:r>
            <a:endParaRPr lang="nl-BE" sz="1400" dirty="0"/>
          </a:p>
        </p:txBody>
      </p:sp>
      <p:pic>
        <p:nvPicPr>
          <p:cNvPr id="15" name="Graphic 14" descr="Vlag toevoegen met effen opvulling">
            <a:extLst>
              <a:ext uri="{FF2B5EF4-FFF2-40B4-BE49-F238E27FC236}">
                <a16:creationId xmlns:a16="http://schemas.microsoft.com/office/drawing/2014/main" id="{E577BB66-2EC1-0C88-E6B9-E0B79122C3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23949" y="3534047"/>
            <a:ext cx="428348" cy="428348"/>
          </a:xfrm>
          <a:prstGeom prst="rect">
            <a:avLst/>
          </a:prstGeom>
        </p:spPr>
      </p:pic>
      <p:pic>
        <p:nvPicPr>
          <p:cNvPr id="16" name="Graphic 15" descr="Vlag toevoegen met effen opvulling">
            <a:extLst>
              <a:ext uri="{FF2B5EF4-FFF2-40B4-BE49-F238E27FC236}">
                <a16:creationId xmlns:a16="http://schemas.microsoft.com/office/drawing/2014/main" id="{8F820EBD-1C7C-739F-C44C-EA9002B5A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93604" y="3601641"/>
            <a:ext cx="428348" cy="428348"/>
          </a:xfrm>
          <a:prstGeom prst="rect">
            <a:avLst/>
          </a:prstGeom>
        </p:spPr>
      </p:pic>
      <p:pic>
        <p:nvPicPr>
          <p:cNvPr id="17" name="Graphic 16" descr="Vlag toevoegen met effen opvulling">
            <a:extLst>
              <a:ext uri="{FF2B5EF4-FFF2-40B4-BE49-F238E27FC236}">
                <a16:creationId xmlns:a16="http://schemas.microsoft.com/office/drawing/2014/main" id="{F6C8A7B9-7336-238B-0AC0-5636312101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51149" y="2120337"/>
            <a:ext cx="428348" cy="428348"/>
          </a:xfrm>
          <a:prstGeom prst="rect">
            <a:avLst/>
          </a:prstGeom>
        </p:spPr>
      </p:pic>
      <p:pic>
        <p:nvPicPr>
          <p:cNvPr id="18" name="Graphic 17" descr="Vlag toevoegen met effen opvulling">
            <a:extLst>
              <a:ext uri="{FF2B5EF4-FFF2-40B4-BE49-F238E27FC236}">
                <a16:creationId xmlns:a16="http://schemas.microsoft.com/office/drawing/2014/main" id="{84FEBCDD-7AD8-3083-A742-967CA20AB3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56345" y="1395575"/>
            <a:ext cx="428348" cy="428348"/>
          </a:xfrm>
          <a:prstGeom prst="rect">
            <a:avLst/>
          </a:prstGeom>
        </p:spPr>
      </p:pic>
      <p:pic>
        <p:nvPicPr>
          <p:cNvPr id="19" name="Graphic 18" descr="Vlag toevoegen met effen opvulling">
            <a:extLst>
              <a:ext uri="{FF2B5EF4-FFF2-40B4-BE49-F238E27FC236}">
                <a16:creationId xmlns:a16="http://schemas.microsoft.com/office/drawing/2014/main" id="{07778947-D2DA-49C8-9AE5-AD2216C398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67205" y="4579313"/>
            <a:ext cx="428348" cy="428348"/>
          </a:xfrm>
          <a:prstGeom prst="rect">
            <a:avLst/>
          </a:prstGeom>
        </p:spPr>
      </p:pic>
      <p:pic>
        <p:nvPicPr>
          <p:cNvPr id="20" name="Graphic 19" descr="Vlag toevoegen met effen opvulling">
            <a:extLst>
              <a:ext uri="{FF2B5EF4-FFF2-40B4-BE49-F238E27FC236}">
                <a16:creationId xmlns:a16="http://schemas.microsoft.com/office/drawing/2014/main" id="{BE40AB3D-F843-1765-546A-54CE97B60E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50367" y="3038706"/>
            <a:ext cx="428348" cy="428348"/>
          </a:xfrm>
          <a:prstGeom prst="rect">
            <a:avLst/>
          </a:prstGeom>
        </p:spPr>
      </p:pic>
      <p:pic>
        <p:nvPicPr>
          <p:cNvPr id="21" name="Graphic 20" descr="Vlag toevoegen met effen opvulling">
            <a:extLst>
              <a:ext uri="{FF2B5EF4-FFF2-40B4-BE49-F238E27FC236}">
                <a16:creationId xmlns:a16="http://schemas.microsoft.com/office/drawing/2014/main" id="{DFCB83EF-DDE0-64E7-4285-17E3BE9F4E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27989" y="3836011"/>
            <a:ext cx="428348" cy="428348"/>
          </a:xfrm>
          <a:prstGeom prst="rect">
            <a:avLst/>
          </a:prstGeom>
        </p:spPr>
      </p:pic>
      <p:pic>
        <p:nvPicPr>
          <p:cNvPr id="22" name="Graphic 21" descr="Vlag toevoegen met effen opvulling">
            <a:extLst>
              <a:ext uri="{FF2B5EF4-FFF2-40B4-BE49-F238E27FC236}">
                <a16:creationId xmlns:a16="http://schemas.microsoft.com/office/drawing/2014/main" id="{725D934A-D6FA-CB50-DBCF-B490DA74FD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32424" y="3407802"/>
            <a:ext cx="428348" cy="428348"/>
          </a:xfrm>
          <a:prstGeom prst="rect">
            <a:avLst/>
          </a:prstGeom>
        </p:spPr>
      </p:pic>
      <p:pic>
        <p:nvPicPr>
          <p:cNvPr id="23" name="Graphic 22" descr="Vlag toevoegen met effen opvulling">
            <a:extLst>
              <a:ext uri="{FF2B5EF4-FFF2-40B4-BE49-F238E27FC236}">
                <a16:creationId xmlns:a16="http://schemas.microsoft.com/office/drawing/2014/main" id="{0EC17670-3434-ADB4-09CD-4E8C92AE7B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96157" y="4027302"/>
            <a:ext cx="428348" cy="428348"/>
          </a:xfrm>
          <a:prstGeom prst="rect">
            <a:avLst/>
          </a:prstGeom>
        </p:spPr>
      </p:pic>
      <p:pic>
        <p:nvPicPr>
          <p:cNvPr id="24" name="Graphic 23" descr="Vlag toevoegen met effen opvulling">
            <a:extLst>
              <a:ext uri="{FF2B5EF4-FFF2-40B4-BE49-F238E27FC236}">
                <a16:creationId xmlns:a16="http://schemas.microsoft.com/office/drawing/2014/main" id="{82A01560-53B8-4705-A8D1-9EBE9EE142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00416" y="4460624"/>
            <a:ext cx="428348" cy="428348"/>
          </a:xfrm>
          <a:prstGeom prst="rect">
            <a:avLst/>
          </a:prstGeom>
        </p:spPr>
      </p:pic>
      <p:pic>
        <p:nvPicPr>
          <p:cNvPr id="25" name="Graphic 24" descr="Vlag toevoegen met effen opvulling">
            <a:extLst>
              <a:ext uri="{FF2B5EF4-FFF2-40B4-BE49-F238E27FC236}">
                <a16:creationId xmlns:a16="http://schemas.microsoft.com/office/drawing/2014/main" id="{A143216A-1846-80BB-3A26-AC833B2BF5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82903" y="2897318"/>
            <a:ext cx="428348" cy="428348"/>
          </a:xfrm>
          <a:prstGeom prst="rect">
            <a:avLst/>
          </a:prstGeom>
        </p:spPr>
      </p:pic>
    </p:spTree>
    <p:extLst>
      <p:ext uri="{BB962C8B-B14F-4D97-AF65-F5344CB8AC3E}">
        <p14:creationId xmlns:p14="http://schemas.microsoft.com/office/powerpoint/2010/main" val="399549540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1365</Words>
  <Application>Microsoft Office PowerPoint</Application>
  <PresentationFormat>Breedbeeld</PresentationFormat>
  <Paragraphs>176</Paragraphs>
  <Slides>14</Slides>
  <Notes>11</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14</vt:i4>
      </vt:variant>
    </vt:vector>
  </HeadingPairs>
  <TitlesOfParts>
    <vt:vector size="23" baseType="lpstr">
      <vt:lpstr>Abadi Extra Light</vt:lpstr>
      <vt:lpstr>Arial</vt:lpstr>
      <vt:lpstr>Calibri</vt:lpstr>
      <vt:lpstr>Calibri Light</vt:lpstr>
      <vt:lpstr>Century Gothic</vt:lpstr>
      <vt:lpstr>Papyrus</vt:lpstr>
      <vt:lpstr>Verdana</vt:lpstr>
      <vt:lpstr>Wingdings</vt:lpstr>
      <vt:lpstr>Kantoorthema</vt:lpstr>
      <vt:lpstr>PowerPoint-presentatie</vt:lpstr>
      <vt:lpstr>Welkom</vt:lpstr>
      <vt:lpstr>Advent en Kerstmis</vt:lpstr>
      <vt:lpstr>Basisonderwijs</vt:lpstr>
      <vt:lpstr>Basisonderwijs</vt:lpstr>
      <vt:lpstr>Secundair onderwijs</vt:lpstr>
      <vt:lpstr>Personeel</vt:lpstr>
      <vt:lpstr>Licht van Betlehem</vt:lpstr>
      <vt:lpstr>Verdeelplekken</vt:lpstr>
      <vt:lpstr>Licht van Betlehem</vt:lpstr>
      <vt:lpstr>Kansen tot dwarsverbinding</vt:lpstr>
      <vt:lpstr>In gesprek</vt:lpstr>
      <vt:lpstr>Interessante initiatieven</vt:lpstr>
      <vt:lpstr>Interessante initiatieven CCV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Hanne Jacobs</dc:creator>
  <cp:lastModifiedBy>Carina Pichal</cp:lastModifiedBy>
  <cp:revision>22</cp:revision>
  <dcterms:created xsi:type="dcterms:W3CDTF">2023-11-02T07:25:33Z</dcterms:created>
  <dcterms:modified xsi:type="dcterms:W3CDTF">2023-11-07T09:10:25Z</dcterms:modified>
</cp:coreProperties>
</file>