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9"/>
  </p:notesMasterIdLst>
  <p:sldIdLst>
    <p:sldId id="296" r:id="rId2"/>
    <p:sldId id="275" r:id="rId3"/>
    <p:sldId id="300" r:id="rId4"/>
    <p:sldId id="270" r:id="rId5"/>
    <p:sldId id="268" r:id="rId6"/>
    <p:sldId id="276" r:id="rId7"/>
    <p:sldId id="257" r:id="rId8"/>
    <p:sldId id="258" r:id="rId9"/>
    <p:sldId id="260" r:id="rId10"/>
    <p:sldId id="259" r:id="rId11"/>
    <p:sldId id="261" r:id="rId12"/>
    <p:sldId id="262" r:id="rId13"/>
    <p:sldId id="263" r:id="rId14"/>
    <p:sldId id="301" r:id="rId15"/>
    <p:sldId id="302" r:id="rId16"/>
    <p:sldId id="26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303" r:id="rId25"/>
    <p:sldId id="304" r:id="rId26"/>
    <p:sldId id="305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897" autoAdjust="0"/>
  </p:normalViewPr>
  <p:slideViewPr>
    <p:cSldViewPr snapToGrid="0" snapToObjects="1">
      <p:cViewPr varScale="1">
        <p:scale>
          <a:sx n="47" d="100"/>
          <a:sy n="47" d="100"/>
        </p:scale>
        <p:origin x="-20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AEF8-C164-423B-8A4A-1EC616D24D50}" type="datetimeFigureOut">
              <a:rPr lang="nl-BE" smtClean="0"/>
              <a:t>7/04/2016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DA11-1E87-41BB-B996-296C450C37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31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DA11-1E87-41BB-B996-296C450C3774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08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DA11-1E87-41BB-B996-296C450C3774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08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6DA11-1E87-41BB-B996-296C450C3774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808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22" name="Sub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BE" smtClean="0"/>
              <a:t>Klik om de titelstijl van het model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0292D-1797-49A5-8D2D-8D50C72EF3C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C888B-D9F9-4E54-B722-F151A9F45E9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5EB0-D091-417E-ACD5-D65E1C7D8524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A09F9-C7D6-4C52-A7E8-5101239A0BA2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FE64A4-35FB-42B6-9183-2C0CE0E36649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0292D-1797-49A5-8D2D-8D50C72EF3CC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CC888B-D9F9-4E54-B722-F151A9F45E9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FF66B-9476-4BB3-85E9-E01854F07F90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3FBD-8F7D-4F85-8085-67BFDB05CB71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D789A-1220-4441-8676-44A034051BFD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8A266-E364-4B5E-98DD-432668182E1E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BE" smtClean="0"/>
              <a:t>Klik om de tekststijl van het model te bewerken</a:t>
            </a:r>
          </a:p>
          <a:p>
            <a:pPr lvl="1" eaLnBrk="1" latinLnBrk="0" hangingPunct="1"/>
            <a:r>
              <a:rPr lang="nl-BE" smtClean="0"/>
              <a:t>Tweede niveau</a:t>
            </a:r>
          </a:p>
          <a:p>
            <a:pPr lvl="2" eaLnBrk="1" latinLnBrk="0" hangingPunct="1"/>
            <a:r>
              <a:rPr lang="nl-BE" smtClean="0"/>
              <a:t>Derde niveau</a:t>
            </a:r>
          </a:p>
          <a:p>
            <a:pPr lvl="3" eaLnBrk="1" latinLnBrk="0" hangingPunct="1"/>
            <a:r>
              <a:rPr lang="nl-BE" smtClean="0"/>
              <a:t>Vierde niveau</a:t>
            </a:r>
          </a:p>
          <a:p>
            <a:pPr lvl="4" eaLnBrk="1" latinLnBrk="0" hangingPunct="1"/>
            <a:r>
              <a:rPr lang="nl-BE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F2040-9975-4642-A906-1DF87F8BE202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52B4A-BA08-4841-AB08-A0D822ABC34D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BE" smtClean="0"/>
              <a:t>Sleep de afbeelding naar de tijdelijke aanduiding of klik op het pictogram als u een afbeelding wilt toevoegen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BE" smtClean="0"/>
              <a:t>Titelstijl van model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BE" smtClean="0"/>
              <a:t>Klik om de tekststijl van het model te bewerken</a:t>
            </a:r>
          </a:p>
          <a:p>
            <a:pPr lvl="1" eaLnBrk="1" latinLnBrk="0" hangingPunct="1"/>
            <a:r>
              <a:rPr kumimoji="0" lang="nl-BE" smtClean="0"/>
              <a:t>Tweede niveau</a:t>
            </a:r>
          </a:p>
          <a:p>
            <a:pPr lvl="2" eaLnBrk="1" latinLnBrk="0" hangingPunct="1"/>
            <a:r>
              <a:rPr kumimoji="0" lang="nl-BE" smtClean="0"/>
              <a:t>Derde niveau</a:t>
            </a:r>
          </a:p>
          <a:p>
            <a:pPr lvl="3" eaLnBrk="1" latinLnBrk="0" hangingPunct="1"/>
            <a:r>
              <a:rPr kumimoji="0" lang="nl-BE" smtClean="0"/>
              <a:t>Vierde niveau</a:t>
            </a:r>
          </a:p>
          <a:p>
            <a:pPr lvl="4" eaLnBrk="1" latinLnBrk="0" hangingPunct="1"/>
            <a:r>
              <a:rPr kumimoji="0" lang="nl-BE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gebedsmoment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8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Vreemdelingen herbergen</a:t>
            </a:r>
            <a:endParaRPr lang="nl-NL" dirty="0"/>
          </a:p>
        </p:txBody>
      </p:sp>
      <p:pic>
        <p:nvPicPr>
          <p:cNvPr id="4" name="Tijdelijke aanduiding voor inhoud 3" descr="werk 3 Vreemdelingen herberg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142" r="-51031" b="4987"/>
          <a:stretch/>
        </p:blipFill>
        <p:spPr>
          <a:xfrm>
            <a:off x="271345" y="1221027"/>
            <a:ext cx="9314924" cy="5195815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64288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Zieken bezoeken </a:t>
            </a:r>
            <a:endParaRPr lang="nl-NL" dirty="0"/>
          </a:p>
        </p:txBody>
      </p:sp>
      <p:pic>
        <p:nvPicPr>
          <p:cNvPr id="4" name="Tijdelijke aanduiding voor inhoud 3" descr="werk 5 Zieken bezoek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545" r="-50545"/>
          <a:stretch/>
        </p:blipFill>
        <p:spPr>
          <a:xfrm>
            <a:off x="225984" y="1266381"/>
            <a:ext cx="9332762" cy="525992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64288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Gevangenen verlossen</a:t>
            </a:r>
            <a:endParaRPr lang="nl-NL" dirty="0"/>
          </a:p>
        </p:txBody>
      </p:sp>
      <p:pic>
        <p:nvPicPr>
          <p:cNvPr id="4" name="Tijdelijke aanduiding voor inhoud 3" descr="werk 6 Gevangenen bezoek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31" r="-55031"/>
          <a:stretch/>
        </p:blipFill>
        <p:spPr>
          <a:xfrm>
            <a:off x="165502" y="1137719"/>
            <a:ext cx="9096629" cy="530040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07" y="6418612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1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Doden begraven </a:t>
            </a:r>
            <a:endParaRPr lang="nl-NL" dirty="0"/>
          </a:p>
        </p:txBody>
      </p:sp>
      <p:pic>
        <p:nvPicPr>
          <p:cNvPr id="4" name="Tijdelijke aanduiding voor inhoud 3" descr="werk 7 Doden begrav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70" r="-51610"/>
          <a:stretch/>
        </p:blipFill>
        <p:spPr>
          <a:xfrm>
            <a:off x="259890" y="1247449"/>
            <a:ext cx="9356619" cy="5437831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438424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Duiding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1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2" b="-649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9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846138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Zeven </a:t>
            </a:r>
            <a:r>
              <a:rPr lang="nl-NL" dirty="0"/>
              <a:t>geestelijke werken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</a:t>
            </a:r>
            <a:r>
              <a:rPr lang="nl-NL" dirty="0"/>
              <a:t>barmhartigheid</a:t>
            </a:r>
            <a:r>
              <a:rPr lang="nl-BE" dirty="0"/>
              <a:t/>
            </a:r>
            <a:br>
              <a:rPr lang="nl-BE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25" y="2249674"/>
            <a:ext cx="360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Twijfelenden</a:t>
            </a:r>
            <a:r>
              <a:rPr lang="nl-NL" dirty="0" smtClean="0"/>
              <a:t> raad geven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59" y="1417638"/>
            <a:ext cx="4017217" cy="50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Onwetenden </a:t>
            </a:r>
            <a:r>
              <a:rPr lang="nl-NL" dirty="0" smtClean="0"/>
              <a:t>onderrichten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rcRect l="-47365" r="-47365"/>
          <a:stretch>
            <a:fillRect/>
          </a:stretch>
        </p:blipFill>
        <p:spPr>
          <a:xfrm>
            <a:off x="1614278" y="1562100"/>
            <a:ext cx="7140993" cy="4572000"/>
          </a:xfrm>
        </p:spPr>
      </p:pic>
    </p:spTree>
    <p:extLst>
      <p:ext uri="{BB962C8B-B14F-4D97-AF65-F5344CB8AC3E}">
        <p14:creationId xmlns:p14="http://schemas.microsoft.com/office/powerpoint/2010/main" val="31789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Zondaars </a:t>
            </a:r>
            <a:r>
              <a:rPr lang="nl-NL" dirty="0" smtClean="0"/>
              <a:t>terechtwijzen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1919458" y="1417638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28" y="1541185"/>
            <a:ext cx="4180402" cy="52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Barmhartigheid …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rcRect l="-60382" r="-6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69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Bedroefden troosten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14" y="1447800"/>
            <a:ext cx="749332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0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ons beledigen, vergeven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-47365" r="-47365"/>
          <a:stretch>
            <a:fillRect/>
          </a:stretch>
        </p:blipFill>
        <p:spPr>
          <a:xfrm>
            <a:off x="1614278" y="1562100"/>
            <a:ext cx="7140993" cy="4572000"/>
          </a:xfrm>
        </p:spPr>
      </p:pic>
    </p:spTree>
    <p:extLst>
      <p:ext uri="{BB962C8B-B14F-4D97-AF65-F5344CB8AC3E}">
        <p14:creationId xmlns:p14="http://schemas.microsoft.com/office/powerpoint/2010/main" val="3661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Wie ons ergeren, verdragen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34" y="1447800"/>
            <a:ext cx="385248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levenden en doden bidden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44" y="1447800"/>
            <a:ext cx="38484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5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Gebed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82296" indent="0"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1158240" y="1167731"/>
            <a:ext cx="6278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Jezus,</a:t>
            </a:r>
            <a:endParaRPr lang="nl-BE" sz="2800" dirty="0">
              <a:solidFill>
                <a:prstClr val="black"/>
              </a:solidFill>
            </a:endParaRP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op onze beste momenten ervaren we barmhartigheid in ons leven, </a:t>
            </a:r>
            <a:endParaRPr lang="nl-BE" sz="2800" dirty="0">
              <a:solidFill>
                <a:prstClr val="black"/>
              </a:solidFill>
            </a:endParaRP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van medemensen, </a:t>
            </a: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maar ook van uw hemelse Vader.</a:t>
            </a:r>
            <a:endParaRPr lang="nl-BE" sz="2800" dirty="0">
              <a:solidFill>
                <a:prstClr val="black"/>
              </a:solidFill>
            </a:endParaRP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Uw gelaat straalt bevrijding uit.</a:t>
            </a:r>
            <a:endParaRPr lang="nl-BE" sz="2800" dirty="0">
              <a:solidFill>
                <a:prstClr val="black"/>
              </a:solidFill>
            </a:endParaRP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Uw liefdevolle blik verlost mensen.</a:t>
            </a:r>
            <a:endParaRPr lang="nl-BE" sz="2800" dirty="0">
              <a:solidFill>
                <a:prstClr val="black"/>
              </a:solidFill>
            </a:endParaRP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In vergeving en barmhartigheid </a:t>
            </a:r>
          </a:p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r>
              <a:rPr lang="nl-NL" sz="2800" dirty="0">
                <a:solidFill>
                  <a:prstClr val="black"/>
                </a:solidFill>
              </a:rPr>
              <a:t>herkennen we U.</a:t>
            </a:r>
            <a:endParaRPr lang="nl-B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Gebed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82296" indent="0"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2296160" y="1167731"/>
            <a:ext cx="6278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endParaRPr lang="nl-BE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878013"/>
            <a:ext cx="7370763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Gebed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82296" indent="0">
              <a:buNone/>
            </a:pPr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2296160" y="1167731"/>
            <a:ext cx="6278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FBC01E"/>
              </a:buClr>
              <a:buSzPct val="80000"/>
            </a:pPr>
            <a:endParaRPr lang="nl-BE" sz="28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95363"/>
            <a:ext cx="75723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Slotlied: </a:t>
            </a:r>
            <a:r>
              <a:rPr lang="nl-NL" dirty="0"/>
              <a:t> </a:t>
            </a:r>
            <a:r>
              <a:rPr lang="nl-NL" dirty="0" smtClean="0"/>
              <a:t>Voor kleine mensen …</a:t>
            </a:r>
            <a:r>
              <a:rPr lang="nl-BE" dirty="0"/>
              <a:t/>
            </a:r>
            <a:br>
              <a:rPr lang="nl-BE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nl-NL" b="1" dirty="0" smtClean="0">
              <a:solidFill>
                <a:srgbClr val="0000FF"/>
              </a:solidFill>
            </a:endParaRPr>
          </a:p>
          <a:p>
            <a:pPr marL="82296" indent="0"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Voor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kleine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mensen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Hij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bereikbaar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Hij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geeft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hoop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aan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rechtelozen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hun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bloed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is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kostbaar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zijn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ogen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Hij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koopt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hen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vrij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uit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slavenhuis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7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b="1" dirty="0" smtClean="0"/>
          </a:p>
          <a:p>
            <a:pPr marL="82296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Mens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voor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mensen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zijn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Herder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als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God,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trooster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voor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groot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klein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zo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lief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als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God.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3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Welkom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111133"/>
            <a:ext cx="8016860" cy="5137267"/>
          </a:xfrm>
        </p:spPr>
        <p:txBody>
          <a:bodyPr/>
          <a:lstStyle/>
          <a:p>
            <a:pPr marL="82296" indent="0">
              <a:buNone/>
            </a:pPr>
            <a:endParaRPr lang="nl-NL" dirty="0"/>
          </a:p>
        </p:txBody>
      </p:sp>
      <p:pic>
        <p:nvPicPr>
          <p:cNvPr id="4" name="Tijdelijke aanduiding voor inhoud 3" descr="LOGO barmhartigheid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143" r="-107143"/>
          <a:stretch>
            <a:fillRect/>
          </a:stretch>
        </p:blipFill>
        <p:spPr>
          <a:xfrm>
            <a:off x="1876062" y="1417638"/>
            <a:ext cx="8774009" cy="4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0090"/>
                </a:solidFill>
              </a:rPr>
              <a:t>Lezing uit </a:t>
            </a:r>
            <a:r>
              <a:rPr lang="nl-NL" dirty="0" err="1" smtClean="0">
                <a:solidFill>
                  <a:srgbClr val="000090"/>
                </a:solidFill>
              </a:rPr>
              <a:t>Matteüs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rgbClr val="000090"/>
                </a:solidFill>
              </a:rPr>
              <a:t>25</a:t>
            </a:r>
            <a:endParaRPr lang="nl-NL" dirty="0">
              <a:solidFill>
                <a:srgbClr val="00009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1536431"/>
            <a:ext cx="5832763" cy="44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493818" y="6206836"/>
            <a:ext cx="22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©Anneke </a:t>
            </a:r>
            <a:r>
              <a:rPr lang="nl-BE" dirty="0" err="1" smtClean="0"/>
              <a:t>Bollebakker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28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Vertaald naar vandaag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nl-NL" dirty="0" smtClean="0"/>
          </a:p>
          <a:p>
            <a:pPr marL="82296" indent="0">
              <a:buNone/>
            </a:pPr>
            <a:endParaRPr lang="nl-NL" dirty="0"/>
          </a:p>
          <a:p>
            <a:pPr marL="82296" indent="0">
              <a:buNone/>
            </a:pPr>
            <a:r>
              <a:rPr lang="nl-NL" sz="4000" dirty="0" smtClean="0">
                <a:solidFill>
                  <a:srgbClr val="617AD2"/>
                </a:solidFill>
              </a:rPr>
              <a:t>De zeven lichamelijke werken </a:t>
            </a:r>
          </a:p>
          <a:p>
            <a:pPr marL="82296" indent="0">
              <a:buNone/>
            </a:pPr>
            <a:r>
              <a:rPr lang="nl-NL" sz="4000" dirty="0" smtClean="0">
                <a:solidFill>
                  <a:srgbClr val="617AD2"/>
                </a:solidFill>
              </a:rPr>
              <a:t>van barmhartigheid</a:t>
            </a:r>
            <a:endParaRPr lang="nl-NL" sz="4000" dirty="0">
              <a:solidFill>
                <a:srgbClr val="617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Hongerigen</a:t>
            </a:r>
            <a:r>
              <a:rPr lang="nl-NL" dirty="0" smtClean="0"/>
              <a:t> spijzen</a:t>
            </a:r>
            <a:endParaRPr lang="nl-NL" dirty="0"/>
          </a:p>
        </p:txBody>
      </p:sp>
      <p:pic>
        <p:nvPicPr>
          <p:cNvPr id="4" name="Tijdelijke aanduiding voor inhoud 3" descr="werk 1 Te etengev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851" r="-50123"/>
          <a:stretch/>
        </p:blipFill>
        <p:spPr>
          <a:xfrm>
            <a:off x="498149" y="1249998"/>
            <a:ext cx="9224202" cy="5089842"/>
          </a:xfrm>
        </p:spPr>
      </p:pic>
      <p:sp>
        <p:nvSpPr>
          <p:cNvPr id="3" name="Tekstvak 2"/>
          <p:cNvSpPr txBox="1"/>
          <p:nvPr/>
        </p:nvSpPr>
        <p:spPr>
          <a:xfrm>
            <a:off x="2964869" y="6339840"/>
            <a:ext cx="18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© Ruud </a:t>
            </a:r>
            <a:r>
              <a:rPr lang="nl-BE" dirty="0" err="1" smtClean="0"/>
              <a:t>Bartlema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43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Dorstigen</a:t>
            </a:r>
            <a:r>
              <a:rPr lang="nl-NL" dirty="0" smtClean="0"/>
              <a:t> laven</a:t>
            </a:r>
            <a:endParaRPr lang="nl-NL" dirty="0"/>
          </a:p>
        </p:txBody>
      </p:sp>
      <p:pic>
        <p:nvPicPr>
          <p:cNvPr id="4" name="Tijdelijke aanduiding voor inhoud 3" descr="werk 2 Te drinken gev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027" r="-48418"/>
          <a:stretch/>
        </p:blipFill>
        <p:spPr>
          <a:xfrm>
            <a:off x="316705" y="1189038"/>
            <a:ext cx="9314925" cy="52117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68" y="6295073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5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Naakten kleden</a:t>
            </a:r>
            <a:endParaRPr lang="nl-NL" dirty="0"/>
          </a:p>
        </p:txBody>
      </p:sp>
      <p:pic>
        <p:nvPicPr>
          <p:cNvPr id="4" name="Tijdelijke aanduiding voor inhoud 3" descr="werk 4 naakten klede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59" r="-53359"/>
          <a:stretch/>
        </p:blipFill>
        <p:spPr>
          <a:xfrm>
            <a:off x="150382" y="1158624"/>
            <a:ext cx="9163721" cy="528789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64288"/>
            <a:ext cx="1901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Zonnewende.thmx</Template>
  <TotalTime>2055</TotalTime>
  <Words>174</Words>
  <Application>Microsoft Office PowerPoint</Application>
  <PresentationFormat>Diavoorstelling (4:3)</PresentationFormat>
  <Paragraphs>58</Paragraphs>
  <Slides>27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Zonnewende</vt:lpstr>
      <vt:lpstr>gebedsmoment </vt:lpstr>
      <vt:lpstr>Barmhartigheid …</vt:lpstr>
      <vt:lpstr>Lied</vt:lpstr>
      <vt:lpstr>Welkom</vt:lpstr>
      <vt:lpstr>Lezing uit Matteüs 25</vt:lpstr>
      <vt:lpstr>Vertaald naar vandaag …</vt:lpstr>
      <vt:lpstr>Hongerigen spijzen</vt:lpstr>
      <vt:lpstr>Dorstigen laven</vt:lpstr>
      <vt:lpstr>Naakten kleden</vt:lpstr>
      <vt:lpstr>Vreemdelingen herbergen</vt:lpstr>
      <vt:lpstr>Zieken bezoeken </vt:lpstr>
      <vt:lpstr>Gevangenen verlossen</vt:lpstr>
      <vt:lpstr>Doden begraven </vt:lpstr>
      <vt:lpstr>Duiding  </vt:lpstr>
      <vt:lpstr>PowerPoint-presentatie</vt:lpstr>
      <vt:lpstr>Zeven geestelijke werken  van barmhartigheid </vt:lpstr>
      <vt:lpstr>Twijfelenden raad geven</vt:lpstr>
      <vt:lpstr>Onwetenden onderrichten</vt:lpstr>
      <vt:lpstr>Zondaars terechtwijzen</vt:lpstr>
      <vt:lpstr>Bedroefden troosten</vt:lpstr>
      <vt:lpstr>Wie ons beledigen, vergeven</vt:lpstr>
      <vt:lpstr>Wie ons ergeren, verdragen</vt:lpstr>
      <vt:lpstr>Voor levenden en doden bidden</vt:lpstr>
      <vt:lpstr>Gebed </vt:lpstr>
      <vt:lpstr>Gebed </vt:lpstr>
      <vt:lpstr>Gebed </vt:lpstr>
      <vt:lpstr>Slotlied:  Voor kleine mensen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Christa</dc:creator>
  <cp:lastModifiedBy>Vuurens Anke</cp:lastModifiedBy>
  <cp:revision>44</cp:revision>
  <dcterms:created xsi:type="dcterms:W3CDTF">2015-12-15T13:36:27Z</dcterms:created>
  <dcterms:modified xsi:type="dcterms:W3CDTF">2016-04-07T12:45:27Z</dcterms:modified>
</cp:coreProperties>
</file>