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554CFE8-639F-4C1A-9C50-0C1BA2822C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56" y="2519082"/>
            <a:ext cx="2697063" cy="3496236"/>
          </a:xfrm>
          <a:prstGeom prst="rect">
            <a:avLst/>
          </a:prstGeom>
          <a:noFill/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017EA8C-5D52-4D9A-AC42-58F5083484C3}"/>
              </a:ext>
            </a:extLst>
          </p:cNvPr>
          <p:cNvSpPr/>
          <p:nvPr/>
        </p:nvSpPr>
        <p:spPr>
          <a:xfrm>
            <a:off x="4006746" y="358322"/>
            <a:ext cx="81852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5400" b="1" dirty="0">
                <a:latin typeface="Comic Sans MS" panose="030F0702030302020204" pitchFamily="66" charset="0"/>
              </a:rPr>
              <a:t>ZONDAG 2 JUNI 2019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D8E2E3-A190-4FE2-8AD5-82CA47DD9779}"/>
              </a:ext>
            </a:extLst>
          </p:cNvPr>
          <p:cNvSpPr txBox="1"/>
          <p:nvPr/>
        </p:nvSpPr>
        <p:spPr>
          <a:xfrm flipH="1">
            <a:off x="8289097" y="6176186"/>
            <a:ext cx="283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Toegang: gratis</a:t>
            </a:r>
          </a:p>
        </p:txBody>
      </p:sp>
      <p:pic>
        <p:nvPicPr>
          <p:cNvPr id="1028" name="Picture 4" descr="Afbeeldingsresultaat voor kerk onze lieve vrouw van troost heverlee">
            <a:extLst>
              <a:ext uri="{FF2B5EF4-FFF2-40B4-BE49-F238E27FC236}">
                <a16:creationId xmlns:a16="http://schemas.microsoft.com/office/drawing/2014/main" id="{2A340FCF-5997-4772-A369-887231DEC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9"/>
          <a:stretch/>
        </p:blipFill>
        <p:spPr bwMode="auto">
          <a:xfrm>
            <a:off x="205964" y="395372"/>
            <a:ext cx="2492080" cy="30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53F4DD8-BE6A-4518-8DE7-D4DC2D6EF3CE}"/>
              </a:ext>
            </a:extLst>
          </p:cNvPr>
          <p:cNvSpPr txBox="1"/>
          <p:nvPr/>
        </p:nvSpPr>
        <p:spPr>
          <a:xfrm>
            <a:off x="2898728" y="1328605"/>
            <a:ext cx="809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omic Sans MS" panose="030F0702030302020204" pitchFamily="66" charset="0"/>
              </a:rPr>
              <a:t>Van 14.30 tot 17.30 uur aan het orgel:</a:t>
            </a:r>
          </a:p>
          <a:p>
            <a:r>
              <a:rPr lang="nl-BE" sz="2400" dirty="0">
                <a:latin typeface="Comic Sans MS" panose="030F0702030302020204" pitchFamily="66" charset="0"/>
              </a:rPr>
              <a:t>Peter </a:t>
            </a:r>
            <a:r>
              <a:rPr lang="nl-BE" sz="2400" dirty="0" err="1">
                <a:latin typeface="Comic Sans MS" panose="030F0702030302020204" pitchFamily="66" charset="0"/>
              </a:rPr>
              <a:t>Dedene</a:t>
            </a:r>
            <a:r>
              <a:rPr lang="nl-BE" sz="2400" dirty="0">
                <a:latin typeface="Comic Sans MS" panose="030F0702030302020204" pitchFamily="66" charset="0"/>
              </a:rPr>
              <a:t>, </a:t>
            </a:r>
            <a:r>
              <a:rPr lang="nl-BE" sz="2400" dirty="0" err="1">
                <a:latin typeface="Comic Sans MS" panose="030F0702030302020204" pitchFamily="66" charset="0"/>
              </a:rPr>
              <a:t>Satoshi</a:t>
            </a:r>
            <a:r>
              <a:rPr lang="nl-BE" sz="2400" dirty="0">
                <a:latin typeface="Comic Sans MS" panose="030F0702030302020204" pitchFamily="66" charset="0"/>
              </a:rPr>
              <a:t> </a:t>
            </a:r>
            <a:r>
              <a:rPr lang="nl-BE" sz="2400" dirty="0" err="1">
                <a:latin typeface="Comic Sans MS" panose="030F0702030302020204" pitchFamily="66" charset="0"/>
              </a:rPr>
              <a:t>Kikuchi</a:t>
            </a:r>
            <a:r>
              <a:rPr lang="nl-BE" sz="2400" dirty="0">
                <a:latin typeface="Comic Sans MS" panose="030F0702030302020204" pitchFamily="66" charset="0"/>
              </a:rPr>
              <a:t> en André Kockaerts</a:t>
            </a:r>
            <a:r>
              <a:rPr lang="nl-BE" sz="2400" dirty="0"/>
              <a:t>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AF414EC-0145-480E-8EC7-B6FC077C1F7A}"/>
              </a:ext>
            </a:extLst>
          </p:cNvPr>
          <p:cNvSpPr txBox="1"/>
          <p:nvPr/>
        </p:nvSpPr>
        <p:spPr>
          <a:xfrm>
            <a:off x="2898728" y="3498087"/>
            <a:ext cx="611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omic Sans MS" panose="030F0702030302020204" pitchFamily="66" charset="0"/>
              </a:rPr>
              <a:t>Doop-, huwelijks- en overlijdensregisters ter inzage in de kerk</a:t>
            </a:r>
            <a:r>
              <a:rPr lang="nl-BE" sz="2400" dirty="0"/>
              <a:t>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90705EA-6E1B-49A9-A3B0-470E458EBB5F}"/>
              </a:ext>
            </a:extLst>
          </p:cNvPr>
          <p:cNvSpPr txBox="1"/>
          <p:nvPr/>
        </p:nvSpPr>
        <p:spPr>
          <a:xfrm>
            <a:off x="2898728" y="4582828"/>
            <a:ext cx="611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omic Sans MS" panose="030F0702030302020204" pitchFamily="66" charset="0"/>
              </a:rPr>
              <a:t>‘Kerk en Leven’: 64 jaar in de parochie</a:t>
            </a:r>
            <a:r>
              <a:rPr lang="nl-BE" sz="2400" dirty="0"/>
              <a:t>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73D4321-692E-4B52-89AC-092353633638}"/>
              </a:ext>
            </a:extLst>
          </p:cNvPr>
          <p:cNvSpPr txBox="1"/>
          <p:nvPr/>
        </p:nvSpPr>
        <p:spPr>
          <a:xfrm>
            <a:off x="2898728" y="5298236"/>
            <a:ext cx="611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omic Sans MS" panose="030F0702030302020204" pitchFamily="66" charset="0"/>
              </a:rPr>
              <a:t>17.30 uur: avondgebed met de kloostergemeenschap</a:t>
            </a:r>
            <a:r>
              <a:rPr lang="nl-BE" sz="2400" dirty="0"/>
              <a:t>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1AC179D-1E0C-468F-90B8-47C5B5FAB6CA}"/>
              </a:ext>
            </a:extLst>
          </p:cNvPr>
          <p:cNvSpPr txBox="1"/>
          <p:nvPr/>
        </p:nvSpPr>
        <p:spPr>
          <a:xfrm>
            <a:off x="2898728" y="2413346"/>
            <a:ext cx="611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omic Sans MS" panose="030F0702030302020204" pitchFamily="66" charset="0"/>
              </a:rPr>
              <a:t>Om 15.00 uur: Hoe werkt een kerkorgel? Uitleg door Mark De </a:t>
            </a:r>
            <a:r>
              <a:rPr lang="nl-BE" sz="2400" dirty="0" err="1">
                <a:latin typeface="Comic Sans MS" panose="030F0702030302020204" pitchFamily="66" charset="0"/>
              </a:rPr>
              <a:t>Beir</a:t>
            </a:r>
            <a:r>
              <a:rPr lang="nl-BE" sz="2400" dirty="0">
                <a:latin typeface="Comic Sans MS" panose="030F0702030302020204" pitchFamily="66" charset="0"/>
              </a:rPr>
              <a:t>.</a:t>
            </a:r>
            <a:endParaRPr lang="nl-BE" sz="24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EB6F299-6BBA-4E36-829D-61277094D1AB}"/>
              </a:ext>
            </a:extLst>
          </p:cNvPr>
          <p:cNvSpPr txBox="1"/>
          <p:nvPr/>
        </p:nvSpPr>
        <p:spPr>
          <a:xfrm>
            <a:off x="205962" y="3498087"/>
            <a:ext cx="249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Comic Sans MS" panose="030F0702030302020204" pitchFamily="66" charset="0"/>
              </a:rPr>
              <a:t>Onze-Lieve-Vrouw</a:t>
            </a:r>
            <a:br>
              <a:rPr lang="nl-BE" dirty="0">
                <a:latin typeface="Comic Sans MS" panose="030F0702030302020204" pitchFamily="66" charset="0"/>
              </a:rPr>
            </a:br>
            <a:r>
              <a:rPr lang="nl-BE" dirty="0">
                <a:latin typeface="Comic Sans MS" panose="030F0702030302020204" pitchFamily="66" charset="0"/>
              </a:rPr>
              <a:t>van Troost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377770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474</TotalTime>
  <Words>71</Words>
  <Application>Microsoft Office PowerPoint</Application>
  <PresentationFormat>Breedbeeld</PresentationFormat>
  <Paragraphs>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Comic Sans MS</vt:lpstr>
      <vt:lpstr>Condensspoor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Barbaix Philippe</cp:lastModifiedBy>
  <cp:revision>12</cp:revision>
  <dcterms:created xsi:type="dcterms:W3CDTF">2019-05-13T15:38:39Z</dcterms:created>
  <dcterms:modified xsi:type="dcterms:W3CDTF">2019-05-31T08:06:23Z</dcterms:modified>
</cp:coreProperties>
</file>