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59" r:id="rId1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EAFB3-8218-4358-987F-232ACBC0A276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9C6F3-8336-4978-9365-8205225FD7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771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CCE-205B-48ED-9387-3050528FA1BC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C54F-ECE2-48CE-826D-51BCB76EDBA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00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CCE-205B-48ED-9387-3050528FA1BC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C54F-ECE2-48CE-826D-51BCB76EDBA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768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CCE-205B-48ED-9387-3050528FA1BC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C54F-ECE2-48CE-826D-51BCB76EDBA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136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CCE-205B-48ED-9387-3050528FA1BC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C54F-ECE2-48CE-826D-51BCB76EDBA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525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CCE-205B-48ED-9387-3050528FA1BC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C54F-ECE2-48CE-826D-51BCB76EDBA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094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CCE-205B-48ED-9387-3050528FA1BC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C54F-ECE2-48CE-826D-51BCB76EDBA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33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CCE-205B-48ED-9387-3050528FA1BC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C54F-ECE2-48CE-826D-51BCB76EDBA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463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CCE-205B-48ED-9387-3050528FA1BC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C54F-ECE2-48CE-826D-51BCB76EDBA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792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CCE-205B-48ED-9387-3050528FA1BC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C54F-ECE2-48CE-826D-51BCB76EDBA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CCE-205B-48ED-9387-3050528FA1BC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C54F-ECE2-48CE-826D-51BCB76EDBA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561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CCE-205B-48ED-9387-3050528FA1BC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C54F-ECE2-48CE-826D-51BCB76EDBA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420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0FCCE-205B-48ED-9387-3050528FA1BC}" type="datetimeFigureOut">
              <a:rPr lang="nl-BE" smtClean="0"/>
              <a:t>16/12/2019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7C54F-ECE2-48CE-826D-51BCB76EDBA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866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Algemene affiche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06137"/>
            <a:ext cx="7871464" cy="549721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8"/>
          <p:cNvSpPr txBox="1"/>
          <p:nvPr/>
        </p:nvSpPr>
        <p:spPr>
          <a:xfrm>
            <a:off x="490515" y="5310856"/>
            <a:ext cx="5449637" cy="954107"/>
          </a:xfrm>
          <a:prstGeom prst="rect">
            <a:avLst/>
          </a:prstGeom>
          <a:solidFill>
            <a:srgbClr val="389420"/>
          </a:solidFill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bg1"/>
                </a:solidFill>
              </a:rPr>
              <a:t>Wij mensen zijn geboren delers. Je deelt een droom of een </a:t>
            </a:r>
            <a:r>
              <a:rPr lang="nl-BE" sz="2800" dirty="0" smtClean="0">
                <a:solidFill>
                  <a:schemeClr val="bg1"/>
                </a:solidFill>
              </a:rPr>
              <a:t>overtuiging.</a:t>
            </a:r>
            <a:endParaRPr lang="en-US" sz="2800" dirty="0">
              <a:solidFill>
                <a:schemeClr val="bg1"/>
              </a:solidFill>
              <a:latin typeface="Campton ExtraBold"/>
              <a:cs typeface="Campton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8621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77" y="692696"/>
            <a:ext cx="7539093" cy="5616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8"/>
          <p:cNvSpPr txBox="1"/>
          <p:nvPr/>
        </p:nvSpPr>
        <p:spPr>
          <a:xfrm>
            <a:off x="323528" y="5310856"/>
            <a:ext cx="4513533" cy="523220"/>
          </a:xfrm>
          <a:prstGeom prst="rect">
            <a:avLst/>
          </a:prstGeom>
          <a:solidFill>
            <a:srgbClr val="389420"/>
          </a:solidFill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bg1"/>
                </a:solidFill>
              </a:rPr>
              <a:t>Sommigen delen </a:t>
            </a:r>
            <a:r>
              <a:rPr lang="nl-BE" sz="2800" dirty="0" smtClean="0">
                <a:solidFill>
                  <a:schemeClr val="bg1"/>
                </a:solidFill>
              </a:rPr>
              <a:t>tegenslag.</a:t>
            </a:r>
            <a:endParaRPr lang="nl-B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188656" cy="5445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8"/>
          <p:cNvSpPr txBox="1"/>
          <p:nvPr/>
        </p:nvSpPr>
        <p:spPr>
          <a:xfrm>
            <a:off x="323529" y="5310856"/>
            <a:ext cx="4104456" cy="523220"/>
          </a:xfrm>
          <a:prstGeom prst="rect">
            <a:avLst/>
          </a:prstGeom>
          <a:solidFill>
            <a:srgbClr val="389420"/>
          </a:solidFill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Anderen </a:t>
            </a:r>
            <a:r>
              <a:rPr lang="nl-BE" sz="2800" dirty="0">
                <a:solidFill>
                  <a:schemeClr val="bg1"/>
                </a:solidFill>
              </a:rPr>
              <a:t>delen een </a:t>
            </a:r>
            <a:r>
              <a:rPr lang="nl-BE" sz="2800" dirty="0" smtClean="0">
                <a:solidFill>
                  <a:schemeClr val="bg1"/>
                </a:solidFill>
              </a:rPr>
              <a:t>bank.</a:t>
            </a:r>
            <a:endParaRPr lang="nl-B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23" y="95047"/>
            <a:ext cx="4732060" cy="666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8"/>
          <p:cNvSpPr txBox="1"/>
          <p:nvPr/>
        </p:nvSpPr>
        <p:spPr>
          <a:xfrm>
            <a:off x="395536" y="2762925"/>
            <a:ext cx="7344816" cy="954107"/>
          </a:xfrm>
          <a:prstGeom prst="rect">
            <a:avLst/>
          </a:prstGeom>
          <a:solidFill>
            <a:srgbClr val="389420"/>
          </a:solidFill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bg1"/>
                </a:solidFill>
              </a:rPr>
              <a:t>Delen is broodnodig in onze strijd voor een betere wereld waarin iedereen mee is.</a:t>
            </a:r>
          </a:p>
        </p:txBody>
      </p:sp>
    </p:spTree>
    <p:extLst>
      <p:ext uri="{BB962C8B-B14F-4D97-AF65-F5344CB8AC3E}">
        <p14:creationId xmlns:p14="http://schemas.microsoft.com/office/powerpoint/2010/main" val="1208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5" y="980728"/>
            <a:ext cx="7882713" cy="5143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8"/>
          <p:cNvSpPr txBox="1"/>
          <p:nvPr/>
        </p:nvSpPr>
        <p:spPr>
          <a:xfrm>
            <a:off x="251520" y="5517232"/>
            <a:ext cx="5688632" cy="954107"/>
          </a:xfrm>
          <a:prstGeom prst="rect">
            <a:avLst/>
          </a:prstGeom>
          <a:solidFill>
            <a:srgbClr val="389420"/>
          </a:solidFill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Ook vandaag nog. </a:t>
            </a:r>
          </a:p>
          <a:p>
            <a:r>
              <a:rPr lang="nl-BE" sz="2800" dirty="0" smtClean="0">
                <a:solidFill>
                  <a:schemeClr val="bg1"/>
                </a:solidFill>
              </a:rPr>
              <a:t>Kijk maar naar </a:t>
            </a:r>
            <a:r>
              <a:rPr lang="nl-BE" sz="2800" dirty="0" smtClean="0">
                <a:solidFill>
                  <a:schemeClr val="bg1"/>
                </a:solidFill>
              </a:rPr>
              <a:t>de sociale ongelijkheid</a:t>
            </a:r>
            <a:endParaRPr lang="nl-B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87922"/>
            <a:ext cx="7918279" cy="5282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8"/>
          <p:cNvSpPr txBox="1"/>
          <p:nvPr/>
        </p:nvSpPr>
        <p:spPr>
          <a:xfrm>
            <a:off x="251520" y="5661248"/>
            <a:ext cx="4320480" cy="523220"/>
          </a:xfrm>
          <a:prstGeom prst="rect">
            <a:avLst/>
          </a:prstGeom>
          <a:solidFill>
            <a:srgbClr val="389420"/>
          </a:solidFill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bg1"/>
                </a:solidFill>
              </a:rPr>
              <a:t>e</a:t>
            </a:r>
            <a:r>
              <a:rPr lang="nl-BE" sz="2800" dirty="0" smtClean="0">
                <a:solidFill>
                  <a:schemeClr val="bg1"/>
                </a:solidFill>
              </a:rPr>
              <a:t>n de ecologische crisissen.</a:t>
            </a:r>
            <a:endParaRPr lang="nl-B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62075"/>
            <a:ext cx="8913813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8"/>
          <p:cNvSpPr txBox="1"/>
          <p:nvPr/>
        </p:nvSpPr>
        <p:spPr>
          <a:xfrm>
            <a:off x="107504" y="5013176"/>
            <a:ext cx="6480720" cy="1384995"/>
          </a:xfrm>
          <a:prstGeom prst="rect">
            <a:avLst/>
          </a:prstGeom>
          <a:solidFill>
            <a:srgbClr val="389420"/>
          </a:solidFill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Door te verdelen wat we hebben en wat de aarde ons biedt, brengen we verandering in het leven van talloze mensen.</a:t>
            </a:r>
            <a:endParaRPr lang="nl-B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©TDB_Burkina2017_Abbas-1226_s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496944" cy="5664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8"/>
          <p:cNvSpPr txBox="1"/>
          <p:nvPr/>
        </p:nvSpPr>
        <p:spPr>
          <a:xfrm>
            <a:off x="107504" y="5013176"/>
            <a:ext cx="6480720" cy="954107"/>
          </a:xfrm>
          <a:prstGeom prst="rect">
            <a:avLst/>
          </a:prstGeom>
          <a:solidFill>
            <a:srgbClr val="389420"/>
          </a:solidFill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bg1"/>
                </a:solidFill>
              </a:rPr>
              <a:t>Zelfs als je maar een beetje kan delen, deel je meer dan je denkt.</a:t>
            </a:r>
          </a:p>
        </p:txBody>
      </p:sp>
    </p:spTree>
    <p:extLst>
      <p:ext uri="{BB962C8B-B14F-4D97-AF65-F5344CB8AC3E}">
        <p14:creationId xmlns:p14="http://schemas.microsoft.com/office/powerpoint/2010/main" val="33276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94</Words>
  <Application>Microsoft Office PowerPoint</Application>
  <PresentationFormat>Diavoorstelling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Algemene affiche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Komyuniti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Zynke Huysmans</dc:creator>
  <cp:lastModifiedBy>Zynke Huysmans</cp:lastModifiedBy>
  <cp:revision>16</cp:revision>
  <dcterms:created xsi:type="dcterms:W3CDTF">2019-12-10T08:48:14Z</dcterms:created>
  <dcterms:modified xsi:type="dcterms:W3CDTF">2019-12-16T10:02:02Z</dcterms:modified>
</cp:coreProperties>
</file>