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0691813" cy="7559675"/>
  <p:notesSz cx="6888163" cy="100187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18" y="77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393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26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564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627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00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34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387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697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986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085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254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5D660-6771-4C79-8CD6-AAD0C3EC16E6}" type="datetimeFigureOut">
              <a:rPr lang="nl-BE" smtClean="0"/>
              <a:t>25/11/2020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D6542-C253-4840-98FE-3D3734F6D34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74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6" y="9793"/>
            <a:ext cx="10691662" cy="754988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746044" y="282216"/>
            <a:ext cx="4605868" cy="6008633"/>
          </a:xfrm>
          <a:prstGeom prst="rect">
            <a:avLst/>
          </a:prstGeom>
          <a:solidFill>
            <a:schemeClr val="bg2">
              <a:alpha val="50196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C00000"/>
                </a:solidFill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Evangelie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(Marcus 13, 33-37)</a:t>
            </a:r>
            <a:endParaRPr lang="nl-BE" sz="16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1600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Kijk uit, wees waakzaam</a:t>
            </a: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Want je weet niet wanneer het moment daar is. 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Het is als met iemand die naar het buitenland is,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zijn huis heeft achtergelaten,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het beheer heeft overgedragen aan zijn knechten, ieder zijn eigen taak,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aan de poortwachter heeft opgedragen om waakzaam te zijn.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Wees dus waakzaam,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want je weet niet wanneer de heer des huizes komt,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’s avonds laat of midden in de nacht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bij het kraaien van de haan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bij het eerste ochtendlicht,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zodat hij niet onverwacht komt en jullie in slaap vindt.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ik jullie zeg, zeg Ik tegen iedereen: </a:t>
            </a:r>
            <a:b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wees waakzaam.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nl-NL" sz="16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nl-NL" sz="1600" dirty="0"/>
              <a:t>Moge God ons zegenen om waakzaam te blijven.</a:t>
            </a:r>
            <a:endParaRPr lang="nl-BE" sz="1600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nl-BE" sz="16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93511" y="316083"/>
            <a:ext cx="4594578" cy="4987647"/>
          </a:xfrm>
          <a:prstGeom prst="rect">
            <a:avLst/>
          </a:prstGeom>
          <a:solidFill>
            <a:srgbClr val="E7E6E6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C00000"/>
                </a:solidFill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Eerste zondag van de advent</a:t>
            </a:r>
            <a:r>
              <a:rPr lang="nl-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Bij de eerste kaars</a:t>
            </a:r>
            <a:endParaRPr lang="nl-BE" sz="1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 de adventskrans groeien we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 na week naar Kerstmis toe.</a:t>
            </a:r>
            <a:endParaRPr lang="nl-BE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 het aansteken van de eerste kaars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kijken we de komst van Jezus tegemoet.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nl-BE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 mooiste geschenk dat we hem kunnen geven,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dat we zijn weg van liefde gaan.</a:t>
            </a:r>
            <a:endParaRPr lang="nl-BE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 nu nog eenzame lichtje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spreekt ons van vertrouwen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 het licht de duisternis telkens weer overwint.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nl-BE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Moge dit vlammetje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ons de moed en het vertrouwen geven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 oog en oor te hebben voor onze medemens, </a:t>
            </a:r>
            <a:b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 “waakzaam” te blijven.</a:t>
            </a:r>
            <a:endParaRPr lang="nl-BE" sz="16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5797549"/>
            <a:ext cx="2590800" cy="17621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77971"/>
            <a:ext cx="5345113" cy="178170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44" b="39420"/>
          <a:stretch/>
        </p:blipFill>
        <p:spPr>
          <a:xfrm rot="5400000">
            <a:off x="3140075" y="1748012"/>
            <a:ext cx="4286250" cy="79022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44" b="39420"/>
          <a:stretch/>
        </p:blipFill>
        <p:spPr>
          <a:xfrm rot="5400000">
            <a:off x="3151363" y="5031234"/>
            <a:ext cx="4286250" cy="79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9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" y="9793"/>
            <a:ext cx="10691662" cy="7549882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746044" y="282216"/>
            <a:ext cx="4605868" cy="3170099"/>
          </a:xfrm>
          <a:prstGeom prst="rect">
            <a:avLst/>
          </a:prstGeom>
          <a:solidFill>
            <a:schemeClr val="bg2">
              <a:alpha val="50196"/>
            </a:schemeClr>
          </a:solidFill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rgbClr val="C00000"/>
                </a:solidFill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Tenslotte</a:t>
            </a:r>
            <a:endParaRPr lang="nl-BE" sz="2400" b="1" dirty="0">
              <a:solidFill>
                <a:srgbClr val="C00000"/>
              </a:solidFill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600" dirty="0"/>
              <a:t> </a:t>
            </a:r>
            <a:endParaRPr lang="nl-BE" sz="1600" dirty="0"/>
          </a:p>
          <a:p>
            <a:r>
              <a:rPr lang="nl-NL" sz="1600" dirty="0"/>
              <a:t>“Kijk uit, wees waakzaam.”</a:t>
            </a:r>
            <a:endParaRPr lang="nl-BE" sz="1600" dirty="0"/>
          </a:p>
          <a:p>
            <a:r>
              <a:rPr lang="nl-NL" sz="1600" dirty="0"/>
              <a:t>Laat je hart niet verstenen.</a:t>
            </a:r>
            <a:endParaRPr lang="nl-BE" sz="1600" dirty="0"/>
          </a:p>
          <a:p>
            <a:r>
              <a:rPr lang="nl-NL" sz="1600" dirty="0"/>
              <a:t>Laat je ogen niet verblinden.</a:t>
            </a:r>
            <a:endParaRPr lang="nl-BE" sz="1600" dirty="0"/>
          </a:p>
          <a:p>
            <a:r>
              <a:rPr lang="nl-NL" sz="1600" dirty="0"/>
              <a:t>Kijk met je hart!</a:t>
            </a:r>
          </a:p>
          <a:p>
            <a:endParaRPr lang="nl-BE" sz="1600" dirty="0"/>
          </a:p>
          <a:p>
            <a:r>
              <a:rPr lang="nl-NL" sz="1600" dirty="0"/>
              <a:t>Mensen die zorgzaam omgaan met elkaar,</a:t>
            </a:r>
            <a:endParaRPr lang="nl-BE" sz="1600" dirty="0"/>
          </a:p>
          <a:p>
            <a:r>
              <a:rPr lang="nl-NL" sz="1600" dirty="0"/>
              <a:t>die wakker blijven en aandacht hebben </a:t>
            </a:r>
            <a:br>
              <a:rPr lang="nl-NL" sz="1600" dirty="0"/>
            </a:br>
            <a:r>
              <a:rPr lang="nl-NL" sz="1600" dirty="0"/>
              <a:t>voor wat niet opvalt,</a:t>
            </a:r>
            <a:endParaRPr lang="nl-BE" sz="1600" dirty="0"/>
          </a:p>
          <a:p>
            <a:r>
              <a:rPr lang="nl-NL" sz="1600" dirty="0"/>
              <a:t>is </a:t>
            </a:r>
            <a:r>
              <a:rPr lang="nl-NL" sz="1600" dirty="0" err="1"/>
              <a:t>dàt</a:t>
            </a:r>
            <a:r>
              <a:rPr lang="nl-NL" sz="1600" dirty="0"/>
              <a:t> niet het Licht dat opgaat in ons midden?</a:t>
            </a:r>
            <a:endParaRPr lang="nl-BE" sz="1600" dirty="0"/>
          </a:p>
          <a:p>
            <a:r>
              <a:rPr lang="nl-NL" sz="1600" dirty="0"/>
              <a:t>Zal in deze zorg God niet opnieuw geboren worden?</a:t>
            </a:r>
            <a:endParaRPr lang="nl-BE" sz="1600" dirty="0"/>
          </a:p>
        </p:txBody>
      </p:sp>
      <p:sp>
        <p:nvSpPr>
          <p:cNvPr id="5" name="Tekstvak 4"/>
          <p:cNvSpPr txBox="1"/>
          <p:nvPr/>
        </p:nvSpPr>
        <p:spPr>
          <a:xfrm>
            <a:off x="293511" y="316083"/>
            <a:ext cx="4594578" cy="4893647"/>
          </a:xfrm>
          <a:prstGeom prst="rect">
            <a:avLst/>
          </a:prstGeom>
          <a:solidFill>
            <a:srgbClr val="E7E6E6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C00000"/>
                </a:solidFill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Gebed</a:t>
            </a:r>
            <a:endParaRPr lang="nl-BE" sz="2400" b="1" dirty="0">
              <a:solidFill>
                <a:srgbClr val="C00000"/>
              </a:solidFill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600" dirty="0"/>
              <a:t> </a:t>
            </a:r>
            <a:endParaRPr lang="nl-BE" sz="1600" dirty="0"/>
          </a:p>
          <a:p>
            <a:r>
              <a:rPr lang="nl-NL" sz="1600" dirty="0"/>
              <a:t>Bidden we om een waakzaam en wakker hart,</a:t>
            </a:r>
            <a:endParaRPr lang="nl-BE" sz="1600" dirty="0"/>
          </a:p>
          <a:p>
            <a:r>
              <a:rPr lang="nl-NL" sz="1600" dirty="0"/>
              <a:t>dat God herkent in het gelaat van de ander,</a:t>
            </a:r>
            <a:endParaRPr lang="nl-BE" sz="1600" dirty="0"/>
          </a:p>
          <a:p>
            <a:r>
              <a:rPr lang="nl-NL" sz="1600" dirty="0"/>
              <a:t>vooral in het gelaat van hen </a:t>
            </a:r>
            <a:br>
              <a:rPr lang="nl-NL" sz="1600" dirty="0"/>
            </a:br>
            <a:r>
              <a:rPr lang="nl-NL" sz="1600" dirty="0"/>
              <a:t>die arm en kwetsbaar door het leven gaan.</a:t>
            </a:r>
            <a:endParaRPr lang="nl-BE" sz="1600" dirty="0"/>
          </a:p>
          <a:p>
            <a:r>
              <a:rPr lang="nl-NL" sz="1600" dirty="0"/>
              <a:t> </a:t>
            </a:r>
            <a:endParaRPr lang="nl-BE" sz="1600" dirty="0"/>
          </a:p>
          <a:p>
            <a:r>
              <a:rPr lang="nl-NL" sz="1600" dirty="0"/>
              <a:t>Bidden we om een luisterend en meelevend hart,</a:t>
            </a:r>
            <a:endParaRPr lang="nl-BE" sz="1600" dirty="0"/>
          </a:p>
          <a:p>
            <a:r>
              <a:rPr lang="nl-NL" sz="1600" dirty="0"/>
              <a:t>dat openstaat </a:t>
            </a:r>
            <a:br>
              <a:rPr lang="nl-NL" sz="1600" dirty="0"/>
            </a:br>
            <a:r>
              <a:rPr lang="nl-NL" sz="1600" dirty="0"/>
              <a:t>voor de zorgen en vragen van medemensen.</a:t>
            </a:r>
            <a:endParaRPr lang="nl-BE" sz="1600" dirty="0"/>
          </a:p>
          <a:p>
            <a:r>
              <a:rPr lang="nl-NL" sz="1600" dirty="0"/>
              <a:t> </a:t>
            </a:r>
            <a:endParaRPr lang="nl-BE" sz="1600" dirty="0"/>
          </a:p>
          <a:p>
            <a:r>
              <a:rPr lang="nl-NL" sz="1600" dirty="0"/>
              <a:t>Bidden we om een gelovig en hoopvol hart,</a:t>
            </a:r>
            <a:endParaRPr lang="nl-BE" sz="1600" dirty="0"/>
          </a:p>
          <a:p>
            <a:r>
              <a:rPr lang="nl-NL" sz="1600" dirty="0"/>
              <a:t>waarin plaats is voor het woord van de Heer,</a:t>
            </a:r>
            <a:endParaRPr lang="nl-BE" sz="1600" dirty="0"/>
          </a:p>
          <a:p>
            <a:r>
              <a:rPr lang="nl-NL" sz="1600" dirty="0"/>
              <a:t>en een uitzien naar Jezus midden onder ons.</a:t>
            </a:r>
            <a:endParaRPr lang="nl-BE" sz="1600" dirty="0"/>
          </a:p>
          <a:p>
            <a:r>
              <a:rPr lang="nl-NL" sz="1600" dirty="0"/>
              <a:t> </a:t>
            </a:r>
            <a:endParaRPr lang="nl-BE" sz="1600" dirty="0"/>
          </a:p>
          <a:p>
            <a:r>
              <a:rPr lang="nl-NL" sz="1600" dirty="0"/>
              <a:t>Bidden we om met een blij en warm hart</a:t>
            </a:r>
            <a:endParaRPr lang="nl-BE" sz="1600" dirty="0"/>
          </a:p>
          <a:p>
            <a:r>
              <a:rPr lang="nl-NL" sz="1600" dirty="0"/>
              <a:t>gerechtigheid te beoefenen</a:t>
            </a:r>
            <a:endParaRPr lang="nl-BE" sz="1600" dirty="0"/>
          </a:p>
          <a:p>
            <a:r>
              <a:rPr lang="nl-NL" sz="1600" dirty="0"/>
              <a:t>doorheen onze inzet voor alle mensen rondom ons,</a:t>
            </a:r>
            <a:endParaRPr lang="nl-BE" sz="1600" dirty="0"/>
          </a:p>
          <a:p>
            <a:r>
              <a:rPr lang="nl-NL" sz="1600" dirty="0"/>
              <a:t>vooral de kleinen en minsten in onze samenleving.</a:t>
            </a:r>
            <a:endParaRPr lang="nl-BE" sz="16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44" b="39420"/>
          <a:stretch/>
        </p:blipFill>
        <p:spPr>
          <a:xfrm rot="5400000">
            <a:off x="3140075" y="1748012"/>
            <a:ext cx="4286250" cy="79022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44" b="39420"/>
          <a:stretch/>
        </p:blipFill>
        <p:spPr>
          <a:xfrm rot="5400000">
            <a:off x="3151363" y="5031234"/>
            <a:ext cx="4286250" cy="79022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030" y="6005484"/>
            <a:ext cx="2489928" cy="15639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16774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</TotalTime>
  <Words>435</Words>
  <Application>Microsoft Office PowerPoint</Application>
  <PresentationFormat>Aangepast</PresentationFormat>
  <Paragraphs>47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Rockwell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ilse de wolf</dc:creator>
  <cp:lastModifiedBy>Linda Van Den Spiegel</cp:lastModifiedBy>
  <cp:revision>9</cp:revision>
  <cp:lastPrinted>2020-11-26T07:24:27Z</cp:lastPrinted>
  <dcterms:created xsi:type="dcterms:W3CDTF">2020-11-24T17:45:51Z</dcterms:created>
  <dcterms:modified xsi:type="dcterms:W3CDTF">2020-11-26T07:25:29Z</dcterms:modified>
</cp:coreProperties>
</file>